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7"/>
  </p:notesMasterIdLst>
  <p:sldIdLst>
    <p:sldId id="256" r:id="rId2"/>
    <p:sldId id="257" r:id="rId3"/>
    <p:sldId id="258" r:id="rId4"/>
    <p:sldId id="259" r:id="rId5"/>
    <p:sldId id="260" r:id="rId6"/>
    <p:sldId id="280" r:id="rId7"/>
    <p:sldId id="262" r:id="rId8"/>
    <p:sldId id="267" r:id="rId9"/>
    <p:sldId id="282" r:id="rId10"/>
    <p:sldId id="263" r:id="rId11"/>
    <p:sldId id="268" r:id="rId12"/>
    <p:sldId id="269" r:id="rId13"/>
    <p:sldId id="264" r:id="rId14"/>
    <p:sldId id="270" r:id="rId15"/>
    <p:sldId id="266" r:id="rId16"/>
    <p:sldId id="271" r:id="rId17"/>
    <p:sldId id="272" r:id="rId18"/>
    <p:sldId id="273" r:id="rId19"/>
    <p:sldId id="281"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45554-C34E-48D2-B93F-99CE235D2CFF}" v="30" dt="2022-04-08T16:42:11.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4654" autoAdjust="0"/>
  </p:normalViewPr>
  <p:slideViewPr>
    <p:cSldViewPr snapToGrid="0">
      <p:cViewPr>
        <p:scale>
          <a:sx n="100" d="100"/>
          <a:sy n="100" d="100"/>
        </p:scale>
        <p:origin x="93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denes, Karoline" userId="bcc730ee-7158-4535-9cda-f8504c55bdab" providerId="ADAL" clId="{B6927331-F03B-4CAA-BCE8-12B58EC19863}"/>
    <pc:docChg chg="undo custSel addSld delSld modSld sldOrd">
      <pc:chgData name="Hildenes, Karoline" userId="bcc730ee-7158-4535-9cda-f8504c55bdab" providerId="ADAL" clId="{B6927331-F03B-4CAA-BCE8-12B58EC19863}" dt="2021-09-13T19:41:15.260" v="12671" actId="20577"/>
      <pc:docMkLst>
        <pc:docMk/>
      </pc:docMkLst>
      <pc:sldChg chg="addSp delSp modSp mod setBg setClrOvrMap">
        <pc:chgData name="Hildenes, Karoline" userId="bcc730ee-7158-4535-9cda-f8504c55bdab" providerId="ADAL" clId="{B6927331-F03B-4CAA-BCE8-12B58EC19863}" dt="2021-09-04T13:06:12.952" v="12130" actId="20577"/>
        <pc:sldMkLst>
          <pc:docMk/>
          <pc:sldMk cId="1993181115" sldId="256"/>
        </pc:sldMkLst>
        <pc:spChg chg="mod">
          <ac:chgData name="Hildenes, Karoline" userId="bcc730ee-7158-4535-9cda-f8504c55bdab" providerId="ADAL" clId="{B6927331-F03B-4CAA-BCE8-12B58EC19863}" dt="2021-09-04T13:06:12.952" v="12130" actId="20577"/>
          <ac:spMkLst>
            <pc:docMk/>
            <pc:sldMk cId="1993181115" sldId="256"/>
            <ac:spMk id="2" creationId="{8BCE15E5-7CC4-4340-88A9-523E5648044F}"/>
          </ac:spMkLst>
        </pc:spChg>
        <pc:spChg chg="mod">
          <ac:chgData name="Hildenes, Karoline" userId="bcc730ee-7158-4535-9cda-f8504c55bdab" providerId="ADAL" clId="{B6927331-F03B-4CAA-BCE8-12B58EC19863}" dt="2021-09-04T12:38:42.867" v="11518" actId="20577"/>
          <ac:spMkLst>
            <pc:docMk/>
            <pc:sldMk cId="1993181115" sldId="256"/>
            <ac:spMk id="3" creationId="{8EEFF256-C862-4BDF-9DBB-42E14468A9DE}"/>
          </ac:spMkLst>
        </pc:spChg>
        <pc:spChg chg="mod">
          <ac:chgData name="Hildenes, Karoline" userId="bcc730ee-7158-4535-9cda-f8504c55bdab" providerId="ADAL" clId="{B6927331-F03B-4CAA-BCE8-12B58EC19863}" dt="2021-09-04T10:02:20.750" v="5382" actId="26606"/>
          <ac:spMkLst>
            <pc:docMk/>
            <pc:sldMk cId="1993181115" sldId="256"/>
            <ac:spMk id="11" creationId="{61060301-503F-46D3-A26D-2DC451FB3BD7}"/>
          </ac:spMkLst>
        </pc:spChg>
        <pc:spChg chg="add del">
          <ac:chgData name="Hildenes, Karoline" userId="bcc730ee-7158-4535-9cda-f8504c55bdab" providerId="ADAL" clId="{B6927331-F03B-4CAA-BCE8-12B58EC19863}" dt="2021-09-04T10:02:08.450" v="5379" actId="26606"/>
          <ac:spMkLst>
            <pc:docMk/>
            <pc:sldMk cId="1993181115" sldId="256"/>
            <ac:spMk id="64" creationId="{2B109C5B-3B98-48EB-A942-8D11CEA374B6}"/>
          </ac:spMkLst>
        </pc:spChg>
        <pc:spChg chg="add del">
          <ac:chgData name="Hildenes, Karoline" userId="bcc730ee-7158-4535-9cda-f8504c55bdab" providerId="ADAL" clId="{B6927331-F03B-4CAA-BCE8-12B58EC19863}" dt="2021-09-04T10:02:08.450" v="5379" actId="26606"/>
          <ac:spMkLst>
            <pc:docMk/>
            <pc:sldMk cId="1993181115" sldId="256"/>
            <ac:spMk id="66" creationId="{A9C389E4-003E-40C9-AC9E-ED821C16F525}"/>
          </ac:spMkLst>
        </pc:spChg>
        <pc:spChg chg="add del">
          <ac:chgData name="Hildenes, Karoline" userId="bcc730ee-7158-4535-9cda-f8504c55bdab" providerId="ADAL" clId="{B6927331-F03B-4CAA-BCE8-12B58EC19863}" dt="2021-09-04T10:02:08.450" v="5379" actId="26606"/>
          <ac:spMkLst>
            <pc:docMk/>
            <pc:sldMk cId="1993181115" sldId="256"/>
            <ac:spMk id="68" creationId="{6C042684-2705-40BD-9104-A6B24CE1CA45}"/>
          </ac:spMkLst>
        </pc:spChg>
        <pc:spChg chg="add">
          <ac:chgData name="Hildenes, Karoline" userId="bcc730ee-7158-4535-9cda-f8504c55bdab" providerId="ADAL" clId="{B6927331-F03B-4CAA-BCE8-12B58EC19863}" dt="2021-09-04T10:02:20.750" v="5382" actId="26606"/>
          <ac:spMkLst>
            <pc:docMk/>
            <pc:sldMk cId="1993181115" sldId="256"/>
            <ac:spMk id="73" creationId="{2B109C5B-3B98-48EB-A942-8D11CEA374B6}"/>
          </ac:spMkLst>
        </pc:spChg>
        <pc:spChg chg="add">
          <ac:chgData name="Hildenes, Karoline" userId="bcc730ee-7158-4535-9cda-f8504c55bdab" providerId="ADAL" clId="{B6927331-F03B-4CAA-BCE8-12B58EC19863}" dt="2021-09-04T10:02:20.750" v="5382" actId="26606"/>
          <ac:spMkLst>
            <pc:docMk/>
            <pc:sldMk cId="1993181115" sldId="256"/>
            <ac:spMk id="74" creationId="{A9C389E4-003E-40C9-AC9E-ED821C16F525}"/>
          </ac:spMkLst>
        </pc:spChg>
        <pc:spChg chg="add">
          <ac:chgData name="Hildenes, Karoline" userId="bcc730ee-7158-4535-9cda-f8504c55bdab" providerId="ADAL" clId="{B6927331-F03B-4CAA-BCE8-12B58EC19863}" dt="2021-09-04T10:02:20.750" v="5382" actId="26606"/>
          <ac:spMkLst>
            <pc:docMk/>
            <pc:sldMk cId="1993181115" sldId="256"/>
            <ac:spMk id="75" creationId="{6C042684-2705-40BD-9104-A6B24CE1CA45}"/>
          </ac:spMkLst>
        </pc:spChg>
        <pc:grpChg chg="add del">
          <ac:chgData name="Hildenes, Karoline" userId="bcc730ee-7158-4535-9cda-f8504c55bdab" providerId="ADAL" clId="{B6927331-F03B-4CAA-BCE8-12B58EC19863}" dt="2021-09-04T10:02:20.735" v="5381" actId="26606"/>
          <ac:grpSpMkLst>
            <pc:docMk/>
            <pc:sldMk cId="1993181115" sldId="256"/>
            <ac:grpSpMk id="70" creationId="{7E2D86BB-893F-471B-AD66-50E01777C082}"/>
          </ac:grpSpMkLst>
        </pc:grpChg>
        <pc:picChg chg="mod">
          <ac:chgData name="Hildenes, Karoline" userId="bcc730ee-7158-4535-9cda-f8504c55bdab" providerId="ADAL" clId="{B6927331-F03B-4CAA-BCE8-12B58EC19863}" dt="2021-09-04T10:02:20.750" v="5382" actId="26606"/>
          <ac:picMkLst>
            <pc:docMk/>
            <pc:sldMk cId="1993181115" sldId="256"/>
            <ac:picMk id="59" creationId="{864805DD-639F-4160-B5F1-73044B5A229D}"/>
          </ac:picMkLst>
        </pc:picChg>
      </pc:sldChg>
      <pc:sldChg chg="addSp delSp modSp mod">
        <pc:chgData name="Hildenes, Karoline" userId="bcc730ee-7158-4535-9cda-f8504c55bdab" providerId="ADAL" clId="{B6927331-F03B-4CAA-BCE8-12B58EC19863}" dt="2021-09-13T19:41:15.260" v="12671" actId="20577"/>
        <pc:sldMkLst>
          <pc:docMk/>
          <pc:sldMk cId="1380810272" sldId="257"/>
        </pc:sldMkLst>
        <pc:spChg chg="mod">
          <ac:chgData name="Hildenes, Karoline" userId="bcc730ee-7158-4535-9cda-f8504c55bdab" providerId="ADAL" clId="{B6927331-F03B-4CAA-BCE8-12B58EC19863}" dt="2021-09-04T13:06:07.173" v="12120" actId="20577"/>
          <ac:spMkLst>
            <pc:docMk/>
            <pc:sldMk cId="1380810272" sldId="257"/>
            <ac:spMk id="2" creationId="{7740343A-4346-4926-9D65-E4248F1B546C}"/>
          </ac:spMkLst>
        </pc:spChg>
        <pc:spChg chg="add del mod">
          <ac:chgData name="Hildenes, Karoline" userId="bcc730ee-7158-4535-9cda-f8504c55bdab" providerId="ADAL" clId="{B6927331-F03B-4CAA-BCE8-12B58EC19863}" dt="2021-09-04T12:39:52.674" v="11528"/>
          <ac:spMkLst>
            <pc:docMk/>
            <pc:sldMk cId="1380810272" sldId="257"/>
            <ac:spMk id="3" creationId="{DD7A36C7-23A1-4E07-98B6-4DDBF9D65445}"/>
          </ac:spMkLst>
        </pc:spChg>
        <pc:spChg chg="add mod">
          <ac:chgData name="Hildenes, Karoline" userId="bcc730ee-7158-4535-9cda-f8504c55bdab" providerId="ADAL" clId="{B6927331-F03B-4CAA-BCE8-12B58EC19863}" dt="2021-09-13T19:41:15.260" v="12671" actId="20577"/>
          <ac:spMkLst>
            <pc:docMk/>
            <pc:sldMk cId="1380810272" sldId="257"/>
            <ac:spMk id="6" creationId="{FFABEE67-B173-4E8F-832D-E4C7B81395A1}"/>
          </ac:spMkLst>
        </pc:spChg>
        <pc:spChg chg="mod">
          <ac:chgData name="Hildenes, Karoline" userId="bcc730ee-7158-4535-9cda-f8504c55bdab" providerId="ADAL" clId="{B6927331-F03B-4CAA-BCE8-12B58EC19863}" dt="2021-09-06T13:32:39.739" v="12561" actId="20577"/>
          <ac:spMkLst>
            <pc:docMk/>
            <pc:sldMk cId="1380810272" sldId="257"/>
            <ac:spMk id="10" creationId="{8328E23C-FB2E-42B7-9FF3-C974999091C4}"/>
          </ac:spMkLst>
        </pc:spChg>
      </pc:sldChg>
      <pc:sldChg chg="addSp delSp modSp mod setBg setClrOvrMap">
        <pc:chgData name="Hildenes, Karoline" userId="bcc730ee-7158-4535-9cda-f8504c55bdab" providerId="ADAL" clId="{B6927331-F03B-4CAA-BCE8-12B58EC19863}" dt="2021-09-06T13:32:08.595" v="12558" actId="20577"/>
        <pc:sldMkLst>
          <pc:docMk/>
          <pc:sldMk cId="684241154" sldId="258"/>
        </pc:sldMkLst>
        <pc:spChg chg="mod">
          <ac:chgData name="Hildenes, Karoline" userId="bcc730ee-7158-4535-9cda-f8504c55bdab" providerId="ADAL" clId="{B6927331-F03B-4CAA-BCE8-12B58EC19863}" dt="2021-09-06T13:32:08.595" v="12558" actId="20577"/>
          <ac:spMkLst>
            <pc:docMk/>
            <pc:sldMk cId="684241154" sldId="258"/>
            <ac:spMk id="2" creationId="{FA9D532D-784F-47F7-8CE2-CDBE5A01CD92}"/>
          </ac:spMkLst>
        </pc:spChg>
        <pc:spChg chg="mod">
          <ac:chgData name="Hildenes, Karoline" userId="bcc730ee-7158-4535-9cda-f8504c55bdab" providerId="ADAL" clId="{B6927331-F03B-4CAA-BCE8-12B58EC19863}" dt="2021-09-04T11:19:17.256" v="9037" actId="26606"/>
          <ac:spMkLst>
            <pc:docMk/>
            <pc:sldMk cId="684241154" sldId="258"/>
            <ac:spMk id="3" creationId="{103A7C7D-F54B-401E-A337-CD20E8151897}"/>
          </ac:spMkLst>
        </pc:spChg>
        <pc:spChg chg="add del">
          <ac:chgData name="Hildenes, Karoline" userId="bcc730ee-7158-4535-9cda-f8504c55bdab" providerId="ADAL" clId="{B6927331-F03B-4CAA-BCE8-12B58EC19863}" dt="2021-09-04T11:19:17.256" v="9037" actId="26606"/>
          <ac:spMkLst>
            <pc:docMk/>
            <pc:sldMk cId="684241154" sldId="258"/>
            <ac:spMk id="8" creationId="{C314C310-850D-4491-AA52-C75BEA68B68C}"/>
          </ac:spMkLst>
        </pc:spChg>
        <pc:spChg chg="add">
          <ac:chgData name="Hildenes, Karoline" userId="bcc730ee-7158-4535-9cda-f8504c55bdab" providerId="ADAL" clId="{B6927331-F03B-4CAA-BCE8-12B58EC19863}" dt="2021-09-04T11:19:17.256" v="9037" actId="26606"/>
          <ac:spMkLst>
            <pc:docMk/>
            <pc:sldMk cId="684241154" sldId="258"/>
            <ac:spMk id="19" creationId="{C314C310-850D-4491-AA52-C75BEA68B68C}"/>
          </ac:spMkLst>
        </pc:spChg>
        <pc:grpChg chg="add del">
          <ac:chgData name="Hildenes, Karoline" userId="bcc730ee-7158-4535-9cda-f8504c55bdab" providerId="ADAL" clId="{B6927331-F03B-4CAA-BCE8-12B58EC19863}" dt="2021-09-04T11:19:17.256" v="9037" actId="26606"/>
          <ac:grpSpMkLst>
            <pc:docMk/>
            <pc:sldMk cId="684241154" sldId="258"/>
            <ac:grpSpMk id="10" creationId="{D4EC3799-3F52-48CE-85CC-83AED368EB42}"/>
          </ac:grpSpMkLst>
        </pc:grpChg>
        <pc:grpChg chg="add">
          <ac:chgData name="Hildenes, Karoline" userId="bcc730ee-7158-4535-9cda-f8504c55bdab" providerId="ADAL" clId="{B6927331-F03B-4CAA-BCE8-12B58EC19863}" dt="2021-09-04T11:19:17.256" v="9037" actId="26606"/>
          <ac:grpSpMkLst>
            <pc:docMk/>
            <pc:sldMk cId="684241154" sldId="258"/>
            <ac:grpSpMk id="21" creationId="{D4EC3799-3F52-48CE-85CC-83AED368EB42}"/>
          </ac:grpSpMkLst>
        </pc:grpChg>
        <pc:cxnChg chg="add del">
          <ac:chgData name="Hildenes, Karoline" userId="bcc730ee-7158-4535-9cda-f8504c55bdab" providerId="ADAL" clId="{B6927331-F03B-4CAA-BCE8-12B58EC19863}" dt="2021-09-04T11:19:17.256" v="9037" actId="26606"/>
          <ac:cxnSpMkLst>
            <pc:docMk/>
            <pc:sldMk cId="684241154" sldId="258"/>
            <ac:cxnSpMk id="14" creationId="{789E20C7-BB50-4317-93C7-90C8ED80B275}"/>
          </ac:cxnSpMkLst>
        </pc:cxnChg>
        <pc:cxnChg chg="add">
          <ac:chgData name="Hildenes, Karoline" userId="bcc730ee-7158-4535-9cda-f8504c55bdab" providerId="ADAL" clId="{B6927331-F03B-4CAA-BCE8-12B58EC19863}" dt="2021-09-04T11:19:17.256" v="9037" actId="26606"/>
          <ac:cxnSpMkLst>
            <pc:docMk/>
            <pc:sldMk cId="684241154" sldId="258"/>
            <ac:cxnSpMk id="25" creationId="{789E20C7-BB50-4317-93C7-90C8ED80B275}"/>
          </ac:cxnSpMkLst>
        </pc:cxnChg>
      </pc:sldChg>
      <pc:sldChg chg="addSp delSp modSp mod setBg addAnim delAnim setClrOvrMap">
        <pc:chgData name="Hildenes, Karoline" userId="bcc730ee-7158-4535-9cda-f8504c55bdab" providerId="ADAL" clId="{B6927331-F03B-4CAA-BCE8-12B58EC19863}" dt="2021-09-04T13:06:20.948" v="12136" actId="20577"/>
        <pc:sldMkLst>
          <pc:docMk/>
          <pc:sldMk cId="2742861016" sldId="259"/>
        </pc:sldMkLst>
        <pc:spChg chg="mod">
          <ac:chgData name="Hildenes, Karoline" userId="bcc730ee-7158-4535-9cda-f8504c55bdab" providerId="ADAL" clId="{B6927331-F03B-4CAA-BCE8-12B58EC19863}" dt="2021-09-04T13:06:20.948" v="12136" actId="20577"/>
          <ac:spMkLst>
            <pc:docMk/>
            <pc:sldMk cId="2742861016" sldId="259"/>
            <ac:spMk id="2" creationId="{B71C341C-E46A-4AB5-AC48-77B6AEAF3ACC}"/>
          </ac:spMkLst>
        </pc:spChg>
        <pc:spChg chg="mod">
          <ac:chgData name="Hildenes, Karoline" userId="bcc730ee-7158-4535-9cda-f8504c55bdab" providerId="ADAL" clId="{B6927331-F03B-4CAA-BCE8-12B58EC19863}" dt="2021-09-04T12:54:08.329" v="12047" actId="20577"/>
          <ac:spMkLst>
            <pc:docMk/>
            <pc:sldMk cId="2742861016" sldId="259"/>
            <ac:spMk id="3" creationId="{DCC22BD4-9C92-45FE-8C3B-E9BB93D9D8F3}"/>
          </ac:spMkLst>
        </pc:spChg>
        <pc:spChg chg="add del">
          <ac:chgData name="Hildenes, Karoline" userId="bcc730ee-7158-4535-9cda-f8504c55bdab" providerId="ADAL" clId="{B6927331-F03B-4CAA-BCE8-12B58EC19863}" dt="2021-09-03T22:00:14.747" v="3702" actId="26606"/>
          <ac:spMkLst>
            <pc:docMk/>
            <pc:sldMk cId="2742861016" sldId="259"/>
            <ac:spMk id="8" creationId="{D22D1B95-2B54-43E9-85D9-B489F6C5DD0F}"/>
          </ac:spMkLst>
        </pc:spChg>
        <pc:spChg chg="add del">
          <ac:chgData name="Hildenes, Karoline" userId="bcc730ee-7158-4535-9cda-f8504c55bdab" providerId="ADAL" clId="{B6927331-F03B-4CAA-BCE8-12B58EC19863}" dt="2021-09-03T22:00:14.747" v="3702" actId="26606"/>
          <ac:spMkLst>
            <pc:docMk/>
            <pc:sldMk cId="2742861016" sldId="259"/>
            <ac:spMk id="10" creationId="{7D0F3F6D-A49D-4406-8D61-1C4F8D792F04}"/>
          </ac:spMkLst>
        </pc:spChg>
        <pc:spChg chg="add del">
          <ac:chgData name="Hildenes, Karoline" userId="bcc730ee-7158-4535-9cda-f8504c55bdab" providerId="ADAL" clId="{B6927331-F03B-4CAA-BCE8-12B58EC19863}" dt="2021-09-03T22:00:14.747" v="3702" actId="26606"/>
          <ac:spMkLst>
            <pc:docMk/>
            <pc:sldMk cId="2742861016" sldId="259"/>
            <ac:spMk id="12" creationId="{D953A318-DA8D-4405-9536-D889E45C5E3E}"/>
          </ac:spMkLst>
        </pc:spChg>
        <pc:spChg chg="add del">
          <ac:chgData name="Hildenes, Karoline" userId="bcc730ee-7158-4535-9cda-f8504c55bdab" providerId="ADAL" clId="{B6927331-F03B-4CAA-BCE8-12B58EC19863}" dt="2021-09-03T22:00:14.747" v="3702" actId="26606"/>
          <ac:spMkLst>
            <pc:docMk/>
            <pc:sldMk cId="2742861016" sldId="259"/>
            <ac:spMk id="14" creationId="{9E382A3D-2F90-475C-8DF2-F666FEA3425B}"/>
          </ac:spMkLst>
        </pc:spChg>
        <pc:spChg chg="add del">
          <ac:chgData name="Hildenes, Karoline" userId="bcc730ee-7158-4535-9cda-f8504c55bdab" providerId="ADAL" clId="{B6927331-F03B-4CAA-BCE8-12B58EC19863}" dt="2021-09-03T22:00:28.552" v="3708" actId="26606"/>
          <ac:spMkLst>
            <pc:docMk/>
            <pc:sldMk cId="2742861016" sldId="259"/>
            <ac:spMk id="26" creationId="{029C0D00-401D-42B7-94D8-008C7DAA8E80}"/>
          </ac:spMkLst>
        </pc:spChg>
        <pc:spChg chg="add del">
          <ac:chgData name="Hildenes, Karoline" userId="bcc730ee-7158-4535-9cda-f8504c55bdab" providerId="ADAL" clId="{B6927331-F03B-4CAA-BCE8-12B58EC19863}" dt="2021-09-03T22:00:36.634" v="3712" actId="26606"/>
          <ac:spMkLst>
            <pc:docMk/>
            <pc:sldMk cId="2742861016" sldId="259"/>
            <ac:spMk id="28" creationId="{02E8BD2A-4014-4DC6-A228-4ECE6A0AA6D1}"/>
          </ac:spMkLst>
        </pc:spChg>
        <pc:spChg chg="add del">
          <ac:chgData name="Hildenes, Karoline" userId="bcc730ee-7158-4535-9cda-f8504c55bdab" providerId="ADAL" clId="{B6927331-F03B-4CAA-BCE8-12B58EC19863}" dt="2021-09-03T22:00:36.634" v="3712" actId="26606"/>
          <ac:spMkLst>
            <pc:docMk/>
            <pc:sldMk cId="2742861016" sldId="259"/>
            <ac:spMk id="29" creationId="{3896CA42-3323-41E5-B809-CD790B2AA1CA}"/>
          </ac:spMkLst>
        </pc:spChg>
        <pc:spChg chg="add del">
          <ac:chgData name="Hildenes, Karoline" userId="bcc730ee-7158-4535-9cda-f8504c55bdab" providerId="ADAL" clId="{B6927331-F03B-4CAA-BCE8-12B58EC19863}" dt="2021-09-03T22:00:36.634" v="3712" actId="26606"/>
          <ac:spMkLst>
            <pc:docMk/>
            <pc:sldMk cId="2742861016" sldId="259"/>
            <ac:spMk id="30" creationId="{EA2FE539-0B6F-4FAE-A391-B46476F46CCB}"/>
          </ac:spMkLst>
        </pc:spChg>
        <pc:spChg chg="add del">
          <ac:chgData name="Hildenes, Karoline" userId="bcc730ee-7158-4535-9cda-f8504c55bdab" providerId="ADAL" clId="{B6927331-F03B-4CAA-BCE8-12B58EC19863}" dt="2021-09-03T22:00:36.634" v="3712" actId="26606"/>
          <ac:spMkLst>
            <pc:docMk/>
            <pc:sldMk cId="2742861016" sldId="259"/>
            <ac:spMk id="31" creationId="{BD5A14FB-50A2-4964-8B07-EE40D1CE08B5}"/>
          </ac:spMkLst>
        </pc:spChg>
        <pc:spChg chg="add del">
          <ac:chgData name="Hildenes, Karoline" userId="bcc730ee-7158-4535-9cda-f8504c55bdab" providerId="ADAL" clId="{B6927331-F03B-4CAA-BCE8-12B58EC19863}" dt="2021-09-03T22:00:36.634" v="3712" actId="26606"/>
          <ac:spMkLst>
            <pc:docMk/>
            <pc:sldMk cId="2742861016" sldId="259"/>
            <ac:spMk id="32" creationId="{FD63331C-DD2E-43D8-9511-B44EC057D7DB}"/>
          </ac:spMkLst>
        </pc:spChg>
        <pc:spChg chg="add">
          <ac:chgData name="Hildenes, Karoline" userId="bcc730ee-7158-4535-9cda-f8504c55bdab" providerId="ADAL" clId="{B6927331-F03B-4CAA-BCE8-12B58EC19863}" dt="2021-09-03T22:00:36.634" v="3713" actId="26606"/>
          <ac:spMkLst>
            <pc:docMk/>
            <pc:sldMk cId="2742861016" sldId="259"/>
            <ac:spMk id="34" creationId="{D22D1B95-2B54-43E9-85D9-B489F6C5DD0F}"/>
          </ac:spMkLst>
        </pc:spChg>
        <pc:spChg chg="add">
          <ac:chgData name="Hildenes, Karoline" userId="bcc730ee-7158-4535-9cda-f8504c55bdab" providerId="ADAL" clId="{B6927331-F03B-4CAA-BCE8-12B58EC19863}" dt="2021-09-03T22:00:36.634" v="3713" actId="26606"/>
          <ac:spMkLst>
            <pc:docMk/>
            <pc:sldMk cId="2742861016" sldId="259"/>
            <ac:spMk id="35" creationId="{7D0F3F6D-A49D-4406-8D61-1C4F8D792F04}"/>
          </ac:spMkLst>
        </pc:spChg>
        <pc:spChg chg="add">
          <ac:chgData name="Hildenes, Karoline" userId="bcc730ee-7158-4535-9cda-f8504c55bdab" providerId="ADAL" clId="{B6927331-F03B-4CAA-BCE8-12B58EC19863}" dt="2021-09-03T22:00:36.634" v="3713" actId="26606"/>
          <ac:spMkLst>
            <pc:docMk/>
            <pc:sldMk cId="2742861016" sldId="259"/>
            <ac:spMk id="36" creationId="{D953A318-DA8D-4405-9536-D889E45C5E3E}"/>
          </ac:spMkLst>
        </pc:spChg>
        <pc:spChg chg="add">
          <ac:chgData name="Hildenes, Karoline" userId="bcc730ee-7158-4535-9cda-f8504c55bdab" providerId="ADAL" clId="{B6927331-F03B-4CAA-BCE8-12B58EC19863}" dt="2021-09-03T22:00:36.634" v="3713" actId="26606"/>
          <ac:spMkLst>
            <pc:docMk/>
            <pc:sldMk cId="2742861016" sldId="259"/>
            <ac:spMk id="37" creationId="{9E382A3D-2F90-475C-8DF2-F666FEA3425B}"/>
          </ac:spMkLst>
        </pc:spChg>
        <pc:grpChg chg="add del">
          <ac:chgData name="Hildenes, Karoline" userId="bcc730ee-7158-4535-9cda-f8504c55bdab" providerId="ADAL" clId="{B6927331-F03B-4CAA-BCE8-12B58EC19863}" dt="2021-09-03T22:00:21.112" v="3704" actId="26606"/>
          <ac:grpSpMkLst>
            <pc:docMk/>
            <pc:sldMk cId="2742861016" sldId="259"/>
            <ac:grpSpMk id="16" creationId="{D4EC3799-3F52-48CE-85CC-83AED368EB42}"/>
          </ac:grpSpMkLst>
        </pc:grpChg>
        <pc:grpChg chg="add del">
          <ac:chgData name="Hildenes, Karoline" userId="bcc730ee-7158-4535-9cda-f8504c55bdab" providerId="ADAL" clId="{B6927331-F03B-4CAA-BCE8-12B58EC19863}" dt="2021-09-03T22:00:27.386" v="3706" actId="26606"/>
          <ac:grpSpMkLst>
            <pc:docMk/>
            <pc:sldMk cId="2742861016" sldId="259"/>
            <ac:grpSpMk id="20" creationId="{F1ECA4FE-7D2F-4576-B767-3A5F5ABFE90F}"/>
          </ac:grpSpMkLst>
        </pc:grpChg>
        <pc:grpChg chg="add del">
          <ac:chgData name="Hildenes, Karoline" userId="bcc730ee-7158-4535-9cda-f8504c55bdab" providerId="ADAL" clId="{B6927331-F03B-4CAA-BCE8-12B58EC19863}" dt="2021-09-03T22:00:28.552" v="3708" actId="26606"/>
          <ac:grpSpMkLst>
            <pc:docMk/>
            <pc:sldMk cId="2742861016" sldId="259"/>
            <ac:grpSpMk id="24" creationId="{5F72ECA3-2A46-4A5A-8330-12F7E22105BD}"/>
          </ac:grpSpMkLst>
        </pc:grpChg>
        <pc:cxnChg chg="add del">
          <ac:chgData name="Hildenes, Karoline" userId="bcc730ee-7158-4535-9cda-f8504c55bdab" providerId="ADAL" clId="{B6927331-F03B-4CAA-BCE8-12B58EC19863}" dt="2021-09-03T22:00:21.112" v="3704" actId="26606"/>
          <ac:cxnSpMkLst>
            <pc:docMk/>
            <pc:sldMk cId="2742861016" sldId="259"/>
            <ac:cxnSpMk id="18" creationId="{789E20C7-BB50-4317-93C7-90C8ED80B275}"/>
          </ac:cxnSpMkLst>
        </pc:cxnChg>
        <pc:cxnChg chg="add del">
          <ac:chgData name="Hildenes, Karoline" userId="bcc730ee-7158-4535-9cda-f8504c55bdab" providerId="ADAL" clId="{B6927331-F03B-4CAA-BCE8-12B58EC19863}" dt="2021-09-03T22:00:27.386" v="3706" actId="26606"/>
          <ac:cxnSpMkLst>
            <pc:docMk/>
            <pc:sldMk cId="2742861016" sldId="259"/>
            <ac:cxnSpMk id="22" creationId="{E81F53E2-F556-42FA-8D24-113839EE19F8}"/>
          </ac:cxnSpMkLst>
        </pc:cxnChg>
      </pc:sldChg>
      <pc:sldChg chg="addSp modSp mod setBg">
        <pc:chgData name="Hildenes, Karoline" userId="bcc730ee-7158-4535-9cda-f8504c55bdab" providerId="ADAL" clId="{B6927331-F03B-4CAA-BCE8-12B58EC19863}" dt="2021-09-04T13:05:43.007" v="12087" actId="20577"/>
        <pc:sldMkLst>
          <pc:docMk/>
          <pc:sldMk cId="1021529385" sldId="260"/>
        </pc:sldMkLst>
        <pc:spChg chg="mod">
          <ac:chgData name="Hildenes, Karoline" userId="bcc730ee-7158-4535-9cda-f8504c55bdab" providerId="ADAL" clId="{B6927331-F03B-4CAA-BCE8-12B58EC19863}" dt="2021-09-04T13:05:43.007" v="12087" actId="20577"/>
          <ac:spMkLst>
            <pc:docMk/>
            <pc:sldMk cId="1021529385" sldId="260"/>
            <ac:spMk id="2" creationId="{20BC4480-25E5-4803-808A-43173621DCC1}"/>
          </ac:spMkLst>
        </pc:spChg>
        <pc:spChg chg="mod">
          <ac:chgData name="Hildenes, Karoline" userId="bcc730ee-7158-4535-9cda-f8504c55bdab" providerId="ADAL" clId="{B6927331-F03B-4CAA-BCE8-12B58EC19863}" dt="2021-09-03T22:00:54.766" v="3716" actId="26606"/>
          <ac:spMkLst>
            <pc:docMk/>
            <pc:sldMk cId="1021529385" sldId="260"/>
            <ac:spMk id="3" creationId="{DA52638C-2244-40B0-ABB1-5BA1657CA0D2}"/>
          </ac:spMkLst>
        </pc:spChg>
        <pc:spChg chg="add">
          <ac:chgData name="Hildenes, Karoline" userId="bcc730ee-7158-4535-9cda-f8504c55bdab" providerId="ADAL" clId="{B6927331-F03B-4CAA-BCE8-12B58EC19863}" dt="2021-09-03T22:00:54.766" v="3716" actId="26606"/>
          <ac:spMkLst>
            <pc:docMk/>
            <pc:sldMk cId="1021529385" sldId="260"/>
            <ac:spMk id="8" creationId="{324E43EB-867C-4B35-9A5C-E435157C7297}"/>
          </ac:spMkLst>
        </pc:spChg>
        <pc:spChg chg="add">
          <ac:chgData name="Hildenes, Karoline" userId="bcc730ee-7158-4535-9cda-f8504c55bdab" providerId="ADAL" clId="{B6927331-F03B-4CAA-BCE8-12B58EC19863}" dt="2021-09-03T22:00:54.766" v="3716" actId="26606"/>
          <ac:spMkLst>
            <pc:docMk/>
            <pc:sldMk cId="1021529385" sldId="260"/>
            <ac:spMk id="10" creationId="{A7C0F5DA-B59F-4F13-8BB8-FFD8F2C572BC}"/>
          </ac:spMkLst>
        </pc:spChg>
        <pc:spChg chg="add">
          <ac:chgData name="Hildenes, Karoline" userId="bcc730ee-7158-4535-9cda-f8504c55bdab" providerId="ADAL" clId="{B6927331-F03B-4CAA-BCE8-12B58EC19863}" dt="2021-09-03T22:00:54.766" v="3716" actId="26606"/>
          <ac:spMkLst>
            <pc:docMk/>
            <pc:sldMk cId="1021529385" sldId="260"/>
            <ac:spMk id="12" creationId="{9CEA1DEC-CC9E-4776-9E08-048A15BFA6CA}"/>
          </ac:spMkLst>
        </pc:spChg>
        <pc:spChg chg="add">
          <ac:chgData name="Hildenes, Karoline" userId="bcc730ee-7158-4535-9cda-f8504c55bdab" providerId="ADAL" clId="{B6927331-F03B-4CAA-BCE8-12B58EC19863}" dt="2021-09-03T22:00:54.766" v="3716" actId="26606"/>
          <ac:spMkLst>
            <pc:docMk/>
            <pc:sldMk cId="1021529385" sldId="260"/>
            <ac:spMk id="14" creationId="{9CE399CF-F4B8-4832-A8CB-B93F6B1EF44B}"/>
          </ac:spMkLst>
        </pc:spChg>
        <pc:spChg chg="add">
          <ac:chgData name="Hildenes, Karoline" userId="bcc730ee-7158-4535-9cda-f8504c55bdab" providerId="ADAL" clId="{B6927331-F03B-4CAA-BCE8-12B58EC19863}" dt="2021-09-03T22:00:54.766" v="3716" actId="26606"/>
          <ac:spMkLst>
            <pc:docMk/>
            <pc:sldMk cId="1021529385" sldId="260"/>
            <ac:spMk id="16" creationId="{1F23E73A-FDC8-462C-83C1-3AA8961449CF}"/>
          </ac:spMkLst>
        </pc:spChg>
      </pc:sldChg>
      <pc:sldChg chg="addSp delSp modSp new del mod">
        <pc:chgData name="Hildenes, Karoline" userId="bcc730ee-7158-4535-9cda-f8504c55bdab" providerId="ADAL" clId="{B6927331-F03B-4CAA-BCE8-12B58EC19863}" dt="2021-09-04T12:53:16.910" v="12012" actId="47"/>
        <pc:sldMkLst>
          <pc:docMk/>
          <pc:sldMk cId="1997471494" sldId="261"/>
        </pc:sldMkLst>
        <pc:spChg chg="mod">
          <ac:chgData name="Hildenes, Karoline" userId="bcc730ee-7158-4535-9cda-f8504c55bdab" providerId="ADAL" clId="{B6927331-F03B-4CAA-BCE8-12B58EC19863}" dt="2021-09-03T20:48:32.350" v="31" actId="1076"/>
          <ac:spMkLst>
            <pc:docMk/>
            <pc:sldMk cId="1997471494" sldId="261"/>
            <ac:spMk id="2" creationId="{1F5350A2-ACA2-4A5F-84AD-8844AE9A5798}"/>
          </ac:spMkLst>
        </pc:spChg>
        <pc:spChg chg="mod">
          <ac:chgData name="Hildenes, Karoline" userId="bcc730ee-7158-4535-9cda-f8504c55bdab" providerId="ADAL" clId="{B6927331-F03B-4CAA-BCE8-12B58EC19863}" dt="2021-09-04T11:18:57.436" v="9034" actId="20577"/>
          <ac:spMkLst>
            <pc:docMk/>
            <pc:sldMk cId="1997471494" sldId="261"/>
            <ac:spMk id="3" creationId="{2B33C7A6-1967-4710-88DA-D1ABB825AA45}"/>
          </ac:spMkLst>
        </pc:spChg>
        <pc:spChg chg="add mod">
          <ac:chgData name="Hildenes, Karoline" userId="bcc730ee-7158-4535-9cda-f8504c55bdab" providerId="ADAL" clId="{B6927331-F03B-4CAA-BCE8-12B58EC19863}" dt="2021-09-04T10:12:31.482" v="5585" actId="114"/>
          <ac:spMkLst>
            <pc:docMk/>
            <pc:sldMk cId="1997471494" sldId="261"/>
            <ac:spMk id="4" creationId="{38E73B8C-ACE5-422E-8790-D66580DF4CB4}"/>
          </ac:spMkLst>
        </pc:spChg>
        <pc:spChg chg="add mod">
          <ac:chgData name="Hildenes, Karoline" userId="bcc730ee-7158-4535-9cda-f8504c55bdab" providerId="ADAL" clId="{B6927331-F03B-4CAA-BCE8-12B58EC19863}" dt="2021-09-04T12:49:40.407" v="11927" actId="14100"/>
          <ac:spMkLst>
            <pc:docMk/>
            <pc:sldMk cId="1997471494" sldId="261"/>
            <ac:spMk id="5" creationId="{7B10C0A0-B42B-4A65-8AA9-F09AB0C980C8}"/>
          </ac:spMkLst>
        </pc:spChg>
        <pc:spChg chg="add mod">
          <ac:chgData name="Hildenes, Karoline" userId="bcc730ee-7158-4535-9cda-f8504c55bdab" providerId="ADAL" clId="{B6927331-F03B-4CAA-BCE8-12B58EC19863}" dt="2021-09-04T12:49:50.930" v="11929" actId="14100"/>
          <ac:spMkLst>
            <pc:docMk/>
            <pc:sldMk cId="1997471494" sldId="261"/>
            <ac:spMk id="6" creationId="{A74F55DC-B8FD-444C-BD23-87F741445BA9}"/>
          </ac:spMkLst>
        </pc:spChg>
        <pc:picChg chg="add del mod">
          <ac:chgData name="Hildenes, Karoline" userId="bcc730ee-7158-4535-9cda-f8504c55bdab" providerId="ADAL" clId="{B6927331-F03B-4CAA-BCE8-12B58EC19863}" dt="2021-09-04T12:51:34.202" v="11940" actId="478"/>
          <ac:picMkLst>
            <pc:docMk/>
            <pc:sldMk cId="1997471494" sldId="261"/>
            <ac:picMk id="7" creationId="{EA33CA14-9689-426C-B7B0-19F5829A4D0C}"/>
          </ac:picMkLst>
        </pc:picChg>
      </pc:sldChg>
      <pc:sldChg chg="addSp delSp modSp new mod setBg">
        <pc:chgData name="Hildenes, Karoline" userId="bcc730ee-7158-4535-9cda-f8504c55bdab" providerId="ADAL" clId="{B6927331-F03B-4CAA-BCE8-12B58EC19863}" dt="2021-09-04T13:05:36.876" v="12078" actId="20577"/>
        <pc:sldMkLst>
          <pc:docMk/>
          <pc:sldMk cId="3913828033" sldId="262"/>
        </pc:sldMkLst>
        <pc:spChg chg="mod">
          <ac:chgData name="Hildenes, Karoline" userId="bcc730ee-7158-4535-9cda-f8504c55bdab" providerId="ADAL" clId="{B6927331-F03B-4CAA-BCE8-12B58EC19863}" dt="2021-09-04T13:05:36.876" v="12078" actId="20577"/>
          <ac:spMkLst>
            <pc:docMk/>
            <pc:sldMk cId="3913828033" sldId="262"/>
            <ac:spMk id="2" creationId="{599602D1-8F57-4BF7-8A9F-38E223ED3A22}"/>
          </ac:spMkLst>
        </pc:spChg>
        <pc:spChg chg="del mod">
          <ac:chgData name="Hildenes, Karoline" userId="bcc730ee-7158-4535-9cda-f8504c55bdab" providerId="ADAL" clId="{B6927331-F03B-4CAA-BCE8-12B58EC19863}" dt="2021-09-03T22:01:56.187" v="3719" actId="26606"/>
          <ac:spMkLst>
            <pc:docMk/>
            <pc:sldMk cId="3913828033" sldId="262"/>
            <ac:spMk id="3" creationId="{C2685B4C-1F16-4BA5-8779-646C74AD327D}"/>
          </ac:spMkLst>
        </pc:spChg>
        <pc:spChg chg="add">
          <ac:chgData name="Hildenes, Karoline" userId="bcc730ee-7158-4535-9cda-f8504c55bdab" providerId="ADAL" clId="{B6927331-F03B-4CAA-BCE8-12B58EC19863}" dt="2021-09-03T22:01:56.187" v="3719" actId="26606"/>
          <ac:spMkLst>
            <pc:docMk/>
            <pc:sldMk cId="3913828033" sldId="262"/>
            <ac:spMk id="18" creationId="{CC28BCC9-4093-4FD5-83EB-7EC297F51396}"/>
          </ac:spMkLst>
        </pc:spChg>
        <pc:grpChg chg="add">
          <ac:chgData name="Hildenes, Karoline" userId="bcc730ee-7158-4535-9cda-f8504c55bdab" providerId="ADAL" clId="{B6927331-F03B-4CAA-BCE8-12B58EC19863}" dt="2021-09-03T22:01:56.187" v="3719" actId="26606"/>
          <ac:grpSpMkLst>
            <pc:docMk/>
            <pc:sldMk cId="3913828033" sldId="262"/>
            <ac:grpSpMk id="9" creationId="{08BCF048-8940-4354-B9EC-5AD74E283CE3}"/>
          </ac:grpSpMkLst>
        </pc:grpChg>
        <pc:graphicFrameChg chg="add mod">
          <ac:chgData name="Hildenes, Karoline" userId="bcc730ee-7158-4535-9cda-f8504c55bdab" providerId="ADAL" clId="{B6927331-F03B-4CAA-BCE8-12B58EC19863}" dt="2021-09-04T11:18:27.726" v="9007" actId="20577"/>
          <ac:graphicFrameMkLst>
            <pc:docMk/>
            <pc:sldMk cId="3913828033" sldId="262"/>
            <ac:graphicFrameMk id="5" creationId="{E6357F48-A0F0-4F13-86C7-297BE431B5F2}"/>
          </ac:graphicFrameMkLst>
        </pc:graphicFrameChg>
      </pc:sldChg>
      <pc:sldChg chg="addSp modSp new mod setBg">
        <pc:chgData name="Hildenes, Karoline" userId="bcc730ee-7158-4535-9cda-f8504c55bdab" providerId="ADAL" clId="{B6927331-F03B-4CAA-BCE8-12B58EC19863}" dt="2021-09-06T13:26:48.158" v="12470" actId="20577"/>
        <pc:sldMkLst>
          <pc:docMk/>
          <pc:sldMk cId="368548288" sldId="263"/>
        </pc:sldMkLst>
        <pc:spChg chg="mod">
          <ac:chgData name="Hildenes, Karoline" userId="bcc730ee-7158-4535-9cda-f8504c55bdab" providerId="ADAL" clId="{B6927331-F03B-4CAA-BCE8-12B58EC19863}" dt="2021-09-03T22:02:45.761" v="3723" actId="26606"/>
          <ac:spMkLst>
            <pc:docMk/>
            <pc:sldMk cId="368548288" sldId="263"/>
            <ac:spMk id="2" creationId="{A8E92B79-FE07-45F8-9436-07018D0FFACE}"/>
          </ac:spMkLst>
        </pc:spChg>
        <pc:spChg chg="mod">
          <ac:chgData name="Hildenes, Karoline" userId="bcc730ee-7158-4535-9cda-f8504c55bdab" providerId="ADAL" clId="{B6927331-F03B-4CAA-BCE8-12B58EC19863}" dt="2021-09-06T13:26:48.158" v="12470" actId="20577"/>
          <ac:spMkLst>
            <pc:docMk/>
            <pc:sldMk cId="368548288" sldId="263"/>
            <ac:spMk id="3" creationId="{BFDE1B9B-200D-4988-A236-8BD134F9A006}"/>
          </ac:spMkLst>
        </pc:spChg>
        <pc:spChg chg="add">
          <ac:chgData name="Hildenes, Karoline" userId="bcc730ee-7158-4535-9cda-f8504c55bdab" providerId="ADAL" clId="{B6927331-F03B-4CAA-BCE8-12B58EC19863}" dt="2021-09-03T22:02:45.761" v="3723" actId="26606"/>
          <ac:spMkLst>
            <pc:docMk/>
            <pc:sldMk cId="368548288" sldId="263"/>
            <ac:spMk id="8" creationId="{324E43EB-867C-4B35-9A5C-E435157C7297}"/>
          </ac:spMkLst>
        </pc:spChg>
        <pc:spChg chg="add">
          <ac:chgData name="Hildenes, Karoline" userId="bcc730ee-7158-4535-9cda-f8504c55bdab" providerId="ADAL" clId="{B6927331-F03B-4CAA-BCE8-12B58EC19863}" dt="2021-09-03T22:02:45.761" v="3723" actId="26606"/>
          <ac:spMkLst>
            <pc:docMk/>
            <pc:sldMk cId="368548288" sldId="263"/>
            <ac:spMk id="10" creationId="{A7C0F5DA-B59F-4F13-8BB8-FFD8F2C572BC}"/>
          </ac:spMkLst>
        </pc:spChg>
        <pc:spChg chg="add">
          <ac:chgData name="Hildenes, Karoline" userId="bcc730ee-7158-4535-9cda-f8504c55bdab" providerId="ADAL" clId="{B6927331-F03B-4CAA-BCE8-12B58EC19863}" dt="2021-09-03T22:02:45.761" v="3723" actId="26606"/>
          <ac:spMkLst>
            <pc:docMk/>
            <pc:sldMk cId="368548288" sldId="263"/>
            <ac:spMk id="12" creationId="{9CEA1DEC-CC9E-4776-9E08-048A15BFA6CA}"/>
          </ac:spMkLst>
        </pc:spChg>
        <pc:spChg chg="add">
          <ac:chgData name="Hildenes, Karoline" userId="bcc730ee-7158-4535-9cda-f8504c55bdab" providerId="ADAL" clId="{B6927331-F03B-4CAA-BCE8-12B58EC19863}" dt="2021-09-03T22:02:45.761" v="3723" actId="26606"/>
          <ac:spMkLst>
            <pc:docMk/>
            <pc:sldMk cId="368548288" sldId="263"/>
            <ac:spMk id="14" creationId="{9CE399CF-F4B8-4832-A8CB-B93F6B1EF44B}"/>
          </ac:spMkLst>
        </pc:spChg>
        <pc:spChg chg="add">
          <ac:chgData name="Hildenes, Karoline" userId="bcc730ee-7158-4535-9cda-f8504c55bdab" providerId="ADAL" clId="{B6927331-F03B-4CAA-BCE8-12B58EC19863}" dt="2021-09-03T22:02:45.761" v="3723" actId="26606"/>
          <ac:spMkLst>
            <pc:docMk/>
            <pc:sldMk cId="368548288" sldId="263"/>
            <ac:spMk id="16" creationId="{1F23E73A-FDC8-462C-83C1-3AA8961449CF}"/>
          </ac:spMkLst>
        </pc:spChg>
      </pc:sldChg>
      <pc:sldChg chg="addSp delSp modSp new mod setBg setClrOvrMap">
        <pc:chgData name="Hildenes, Karoline" userId="bcc730ee-7158-4535-9cda-f8504c55bdab" providerId="ADAL" clId="{B6927331-F03B-4CAA-BCE8-12B58EC19863}" dt="2021-09-06T13:31:10.864" v="12550" actId="20577"/>
        <pc:sldMkLst>
          <pc:docMk/>
          <pc:sldMk cId="220999539" sldId="264"/>
        </pc:sldMkLst>
        <pc:spChg chg="mod">
          <ac:chgData name="Hildenes, Karoline" userId="bcc730ee-7158-4535-9cda-f8504c55bdab" providerId="ADAL" clId="{B6927331-F03B-4CAA-BCE8-12B58EC19863}" dt="2021-09-04T10:27:01.426" v="6459" actId="20577"/>
          <ac:spMkLst>
            <pc:docMk/>
            <pc:sldMk cId="220999539" sldId="264"/>
            <ac:spMk id="2" creationId="{3B11CC7B-B2FD-408D-B69E-0A8D60BE7C09}"/>
          </ac:spMkLst>
        </pc:spChg>
        <pc:spChg chg="add del mod">
          <ac:chgData name="Hildenes, Karoline" userId="bcc730ee-7158-4535-9cda-f8504c55bdab" providerId="ADAL" clId="{B6927331-F03B-4CAA-BCE8-12B58EC19863}" dt="2021-09-03T22:03:56.602" v="3761" actId="26606"/>
          <ac:spMkLst>
            <pc:docMk/>
            <pc:sldMk cId="220999539" sldId="264"/>
            <ac:spMk id="3" creationId="{A62B8723-D1CC-404D-8AFB-ED6CD8D1843A}"/>
          </ac:spMkLst>
        </pc:spChg>
        <pc:spChg chg="add del">
          <ac:chgData name="Hildenes, Karoline" userId="bcc730ee-7158-4535-9cda-f8504c55bdab" providerId="ADAL" clId="{B6927331-F03B-4CAA-BCE8-12B58EC19863}" dt="2021-09-03T22:03:56.587" v="3760" actId="26606"/>
          <ac:spMkLst>
            <pc:docMk/>
            <pc:sldMk cId="220999539" sldId="264"/>
            <ac:spMk id="8" creationId="{C314C310-850D-4491-AA52-C75BEA68B68C}"/>
          </ac:spMkLst>
        </pc:spChg>
        <pc:spChg chg="add del">
          <ac:chgData name="Hildenes, Karoline" userId="bcc730ee-7158-4535-9cda-f8504c55bdab" providerId="ADAL" clId="{B6927331-F03B-4CAA-BCE8-12B58EC19863}" dt="2021-09-04T10:26:41.468" v="6454" actId="26606"/>
          <ac:spMkLst>
            <pc:docMk/>
            <pc:sldMk cId="220999539" sldId="264"/>
            <ac:spMk id="12" creationId="{9CEA1DEC-CC9E-4776-9E08-048A15BFA6CA}"/>
          </ac:spMkLst>
        </pc:spChg>
        <pc:spChg chg="add del">
          <ac:chgData name="Hildenes, Karoline" userId="bcc730ee-7158-4535-9cda-f8504c55bdab" providerId="ADAL" clId="{B6927331-F03B-4CAA-BCE8-12B58EC19863}" dt="2021-09-04T10:26:41.468" v="6454" actId="26606"/>
          <ac:spMkLst>
            <pc:docMk/>
            <pc:sldMk cId="220999539" sldId="264"/>
            <ac:spMk id="16" creationId="{1F23E73A-FDC8-462C-83C1-3AA8961449CF}"/>
          </ac:spMkLst>
        </pc:spChg>
        <pc:spChg chg="add del">
          <ac:chgData name="Hildenes, Karoline" userId="bcc730ee-7158-4535-9cda-f8504c55bdab" providerId="ADAL" clId="{B6927331-F03B-4CAA-BCE8-12B58EC19863}" dt="2021-09-03T22:03:47.610" v="3758" actId="26606"/>
          <ac:spMkLst>
            <pc:docMk/>
            <pc:sldMk cId="220999539" sldId="264"/>
            <ac:spMk id="18" creationId="{CC28BCC9-4093-4FD5-83EB-7EC297F51396}"/>
          </ac:spMkLst>
        </pc:spChg>
        <pc:spChg chg="add del">
          <ac:chgData name="Hildenes, Karoline" userId="bcc730ee-7158-4535-9cda-f8504c55bdab" providerId="ADAL" clId="{B6927331-F03B-4CAA-BCE8-12B58EC19863}" dt="2021-09-03T22:03:56.587" v="3760" actId="26606"/>
          <ac:spMkLst>
            <pc:docMk/>
            <pc:sldMk cId="220999539" sldId="264"/>
            <ac:spMk id="20" creationId="{A62B8723-D1CC-404D-8AFB-ED6CD8D1843A}"/>
          </ac:spMkLst>
        </pc:spChg>
        <pc:spChg chg="add del">
          <ac:chgData name="Hildenes, Karoline" userId="bcc730ee-7158-4535-9cda-f8504c55bdab" providerId="ADAL" clId="{B6927331-F03B-4CAA-BCE8-12B58EC19863}" dt="2021-09-04T10:26:41.468" v="6454" actId="26606"/>
          <ac:spMkLst>
            <pc:docMk/>
            <pc:sldMk cId="220999539" sldId="264"/>
            <ac:spMk id="22" creationId="{324E43EB-867C-4B35-9A5C-E435157C7297}"/>
          </ac:spMkLst>
        </pc:spChg>
        <pc:spChg chg="add del">
          <ac:chgData name="Hildenes, Karoline" userId="bcc730ee-7158-4535-9cda-f8504c55bdab" providerId="ADAL" clId="{B6927331-F03B-4CAA-BCE8-12B58EC19863}" dt="2021-09-04T10:26:41.468" v="6454" actId="26606"/>
          <ac:spMkLst>
            <pc:docMk/>
            <pc:sldMk cId="220999539" sldId="264"/>
            <ac:spMk id="23" creationId="{A7C0F5DA-B59F-4F13-8BB8-FFD8F2C572BC}"/>
          </ac:spMkLst>
        </pc:spChg>
        <pc:spChg chg="add del">
          <ac:chgData name="Hildenes, Karoline" userId="bcc730ee-7158-4535-9cda-f8504c55bdab" providerId="ADAL" clId="{B6927331-F03B-4CAA-BCE8-12B58EC19863}" dt="2021-09-04T10:26:41.468" v="6454" actId="26606"/>
          <ac:spMkLst>
            <pc:docMk/>
            <pc:sldMk cId="220999539" sldId="264"/>
            <ac:spMk id="24" creationId="{9CE399CF-F4B8-4832-A8CB-B93F6B1EF44B}"/>
          </ac:spMkLst>
        </pc:spChg>
        <pc:spChg chg="add mod">
          <ac:chgData name="Hildenes, Karoline" userId="bcc730ee-7158-4535-9cda-f8504c55bdab" providerId="ADAL" clId="{B6927331-F03B-4CAA-BCE8-12B58EC19863}" dt="2021-09-06T13:31:10.864" v="12550" actId="20577"/>
          <ac:spMkLst>
            <pc:docMk/>
            <pc:sldMk cId="220999539" sldId="264"/>
            <ac:spMk id="25" creationId="{A62B8723-D1CC-404D-8AFB-ED6CD8D1843A}"/>
          </ac:spMkLst>
        </pc:spChg>
        <pc:spChg chg="add">
          <ac:chgData name="Hildenes, Karoline" userId="bcc730ee-7158-4535-9cda-f8504c55bdab" providerId="ADAL" clId="{B6927331-F03B-4CAA-BCE8-12B58EC19863}" dt="2021-09-04T10:26:41.468" v="6454" actId="26606"/>
          <ac:spMkLst>
            <pc:docMk/>
            <pc:sldMk cId="220999539" sldId="264"/>
            <ac:spMk id="30" creationId="{C314C310-850D-4491-AA52-C75BEA68B68C}"/>
          </ac:spMkLst>
        </pc:spChg>
        <pc:grpChg chg="add del">
          <ac:chgData name="Hildenes, Karoline" userId="bcc730ee-7158-4535-9cda-f8504c55bdab" providerId="ADAL" clId="{B6927331-F03B-4CAA-BCE8-12B58EC19863}" dt="2021-09-03T22:03:47.610" v="3758" actId="26606"/>
          <ac:grpSpMkLst>
            <pc:docMk/>
            <pc:sldMk cId="220999539" sldId="264"/>
            <ac:grpSpMk id="9" creationId="{08BCF048-8940-4354-B9EC-5AD74E283CE3}"/>
          </ac:grpSpMkLst>
        </pc:grpChg>
        <pc:grpChg chg="add del">
          <ac:chgData name="Hildenes, Karoline" userId="bcc730ee-7158-4535-9cda-f8504c55bdab" providerId="ADAL" clId="{B6927331-F03B-4CAA-BCE8-12B58EC19863}" dt="2021-09-03T22:03:56.587" v="3760" actId="26606"/>
          <ac:grpSpMkLst>
            <pc:docMk/>
            <pc:sldMk cId="220999539" sldId="264"/>
            <ac:grpSpMk id="10" creationId="{D4EC3799-3F52-48CE-85CC-83AED368EB42}"/>
          </ac:grpSpMkLst>
        </pc:grpChg>
        <pc:grpChg chg="add">
          <ac:chgData name="Hildenes, Karoline" userId="bcc730ee-7158-4535-9cda-f8504c55bdab" providerId="ADAL" clId="{B6927331-F03B-4CAA-BCE8-12B58EC19863}" dt="2021-09-04T10:26:41.468" v="6454" actId="26606"/>
          <ac:grpSpMkLst>
            <pc:docMk/>
            <pc:sldMk cId="220999539" sldId="264"/>
            <ac:grpSpMk id="32" creationId="{D4EC3799-3F52-48CE-85CC-83AED368EB42}"/>
          </ac:grpSpMkLst>
        </pc:grpChg>
        <pc:graphicFrameChg chg="add del">
          <ac:chgData name="Hildenes, Karoline" userId="bcc730ee-7158-4535-9cda-f8504c55bdab" providerId="ADAL" clId="{B6927331-F03B-4CAA-BCE8-12B58EC19863}" dt="2021-09-03T22:03:47.610" v="3758" actId="26606"/>
          <ac:graphicFrameMkLst>
            <pc:docMk/>
            <pc:sldMk cId="220999539" sldId="264"/>
            <ac:graphicFrameMk id="5" creationId="{04EA1C10-CC08-4126-AE9E-39C4735298E1}"/>
          </ac:graphicFrameMkLst>
        </pc:graphicFrameChg>
        <pc:cxnChg chg="add del">
          <ac:chgData name="Hildenes, Karoline" userId="bcc730ee-7158-4535-9cda-f8504c55bdab" providerId="ADAL" clId="{B6927331-F03B-4CAA-BCE8-12B58EC19863}" dt="2021-09-03T22:03:56.587" v="3760" actId="26606"/>
          <ac:cxnSpMkLst>
            <pc:docMk/>
            <pc:sldMk cId="220999539" sldId="264"/>
            <ac:cxnSpMk id="14" creationId="{789E20C7-BB50-4317-93C7-90C8ED80B275}"/>
          </ac:cxnSpMkLst>
        </pc:cxnChg>
        <pc:cxnChg chg="add">
          <ac:chgData name="Hildenes, Karoline" userId="bcc730ee-7158-4535-9cda-f8504c55bdab" providerId="ADAL" clId="{B6927331-F03B-4CAA-BCE8-12B58EC19863}" dt="2021-09-04T10:26:41.468" v="6454" actId="26606"/>
          <ac:cxnSpMkLst>
            <pc:docMk/>
            <pc:sldMk cId="220999539" sldId="264"/>
            <ac:cxnSpMk id="36" creationId="{789E20C7-BB50-4317-93C7-90C8ED80B275}"/>
          </ac:cxnSpMkLst>
        </pc:cxnChg>
      </pc:sldChg>
      <pc:sldChg chg="modSp new del mod">
        <pc:chgData name="Hildenes, Karoline" userId="bcc730ee-7158-4535-9cda-f8504c55bdab" providerId="ADAL" clId="{B6927331-F03B-4CAA-BCE8-12B58EC19863}" dt="2021-09-04T12:41:32.564" v="11589" actId="47"/>
        <pc:sldMkLst>
          <pc:docMk/>
          <pc:sldMk cId="2375462620" sldId="265"/>
        </pc:sldMkLst>
        <pc:spChg chg="mod">
          <ac:chgData name="Hildenes, Karoline" userId="bcc730ee-7158-4535-9cda-f8504c55bdab" providerId="ADAL" clId="{B6927331-F03B-4CAA-BCE8-12B58EC19863}" dt="2021-09-04T11:27:46.438" v="9142" actId="20577"/>
          <ac:spMkLst>
            <pc:docMk/>
            <pc:sldMk cId="2375462620" sldId="265"/>
            <ac:spMk id="2" creationId="{FA9F04B6-BB36-46BD-82C4-F736A16C2338}"/>
          </ac:spMkLst>
        </pc:spChg>
        <pc:spChg chg="mod">
          <ac:chgData name="Hildenes, Karoline" userId="bcc730ee-7158-4535-9cda-f8504c55bdab" providerId="ADAL" clId="{B6927331-F03B-4CAA-BCE8-12B58EC19863}" dt="2021-09-04T11:27:08.525" v="9114" actId="20577"/>
          <ac:spMkLst>
            <pc:docMk/>
            <pc:sldMk cId="2375462620" sldId="265"/>
            <ac:spMk id="3" creationId="{B8738C24-5E7B-4F9C-9759-790A4B764333}"/>
          </ac:spMkLst>
        </pc:spChg>
      </pc:sldChg>
      <pc:sldChg chg="addSp delSp modSp new mod">
        <pc:chgData name="Hildenes, Karoline" userId="bcc730ee-7158-4535-9cda-f8504c55bdab" providerId="ADAL" clId="{B6927331-F03B-4CAA-BCE8-12B58EC19863}" dt="2021-09-06T13:31:19.931" v="12553" actId="20577"/>
        <pc:sldMkLst>
          <pc:docMk/>
          <pc:sldMk cId="3717105287" sldId="266"/>
        </pc:sldMkLst>
        <pc:spChg chg="mod">
          <ac:chgData name="Hildenes, Karoline" userId="bcc730ee-7158-4535-9cda-f8504c55bdab" providerId="ADAL" clId="{B6927331-F03B-4CAA-BCE8-12B58EC19863}" dt="2021-09-04T13:06:44.690" v="12169" actId="20577"/>
          <ac:spMkLst>
            <pc:docMk/>
            <pc:sldMk cId="3717105287" sldId="266"/>
            <ac:spMk id="2" creationId="{8A9EADBA-9EF4-4B9A-B283-3B54BA56A13A}"/>
          </ac:spMkLst>
        </pc:spChg>
        <pc:spChg chg="del mod">
          <ac:chgData name="Hildenes, Karoline" userId="bcc730ee-7158-4535-9cda-f8504c55bdab" providerId="ADAL" clId="{B6927331-F03B-4CAA-BCE8-12B58EC19863}" dt="2021-09-03T22:04:53.451" v="3765" actId="26606"/>
          <ac:spMkLst>
            <pc:docMk/>
            <pc:sldMk cId="3717105287" sldId="266"/>
            <ac:spMk id="3" creationId="{519107CC-A288-401F-87B7-327BFD25BC3B}"/>
          </ac:spMkLst>
        </pc:spChg>
        <pc:spChg chg="add mod">
          <ac:chgData name="Hildenes, Karoline" userId="bcc730ee-7158-4535-9cda-f8504c55bdab" providerId="ADAL" clId="{B6927331-F03B-4CAA-BCE8-12B58EC19863}" dt="2021-09-06T13:31:19.931" v="12553" actId="20577"/>
          <ac:spMkLst>
            <pc:docMk/>
            <pc:sldMk cId="3717105287" sldId="266"/>
            <ac:spMk id="4" creationId="{14880164-31A8-4410-A3E1-8A84F128A964}"/>
          </ac:spMkLst>
        </pc:spChg>
        <pc:spChg chg="add mod ord">
          <ac:chgData name="Hildenes, Karoline" userId="bcc730ee-7158-4535-9cda-f8504c55bdab" providerId="ADAL" clId="{B6927331-F03B-4CAA-BCE8-12B58EC19863}" dt="2021-09-03T22:04:11.766" v="3762" actId="1076"/>
          <ac:spMkLst>
            <pc:docMk/>
            <pc:sldMk cId="3717105287" sldId="266"/>
            <ac:spMk id="5" creationId="{CD4A0246-69C9-44B1-B051-192898449C33}"/>
          </ac:spMkLst>
        </pc:spChg>
        <pc:graphicFrameChg chg="add mod">
          <ac:chgData name="Hildenes, Karoline" userId="bcc730ee-7158-4535-9cda-f8504c55bdab" providerId="ADAL" clId="{B6927331-F03B-4CAA-BCE8-12B58EC19863}" dt="2021-09-04T11:09:03.208" v="8771" actId="20577"/>
          <ac:graphicFrameMkLst>
            <pc:docMk/>
            <pc:sldMk cId="3717105287" sldId="266"/>
            <ac:graphicFrameMk id="7" creationId="{BBFE9185-EC0E-46B3-B75D-082AC6692A13}"/>
          </ac:graphicFrameMkLst>
        </pc:graphicFrameChg>
      </pc:sldChg>
      <pc:sldChg chg="addSp delSp modSp new mod">
        <pc:chgData name="Hildenes, Karoline" userId="bcc730ee-7158-4535-9cda-f8504c55bdab" providerId="ADAL" clId="{B6927331-F03B-4CAA-BCE8-12B58EC19863}" dt="2021-09-04T13:06:26.822" v="12141" actId="20577"/>
        <pc:sldMkLst>
          <pc:docMk/>
          <pc:sldMk cId="2952782792" sldId="267"/>
        </pc:sldMkLst>
        <pc:spChg chg="mod">
          <ac:chgData name="Hildenes, Karoline" userId="bcc730ee-7158-4535-9cda-f8504c55bdab" providerId="ADAL" clId="{B6927331-F03B-4CAA-BCE8-12B58EC19863}" dt="2021-09-04T13:06:26.822" v="12141" actId="20577"/>
          <ac:spMkLst>
            <pc:docMk/>
            <pc:sldMk cId="2952782792" sldId="267"/>
            <ac:spMk id="2" creationId="{266F6ADF-DB5E-4DAD-9132-E07BDA323759}"/>
          </ac:spMkLst>
        </pc:spChg>
        <pc:spChg chg="mod">
          <ac:chgData name="Hildenes, Karoline" userId="bcc730ee-7158-4535-9cda-f8504c55bdab" providerId="ADAL" clId="{B6927331-F03B-4CAA-BCE8-12B58EC19863}" dt="2021-09-03T21:58:58.953" v="3691"/>
          <ac:spMkLst>
            <pc:docMk/>
            <pc:sldMk cId="2952782792" sldId="267"/>
            <ac:spMk id="3" creationId="{CBA64B66-9337-4FD7-A8AC-9FC4DE858AD2}"/>
          </ac:spMkLst>
        </pc:spChg>
        <pc:spChg chg="add del mod">
          <ac:chgData name="Hildenes, Karoline" userId="bcc730ee-7158-4535-9cda-f8504c55bdab" providerId="ADAL" clId="{B6927331-F03B-4CAA-BCE8-12B58EC19863}" dt="2021-09-03T22:02:24.240" v="3722" actId="478"/>
          <ac:spMkLst>
            <pc:docMk/>
            <pc:sldMk cId="2952782792" sldId="267"/>
            <ac:spMk id="4" creationId="{FB44A09E-9266-49D5-825C-03D5BBFEA889}"/>
          </ac:spMkLst>
        </pc:spChg>
        <pc:spChg chg="add mod">
          <ac:chgData name="Hildenes, Karoline" userId="bcc730ee-7158-4535-9cda-f8504c55bdab" providerId="ADAL" clId="{B6927331-F03B-4CAA-BCE8-12B58EC19863}" dt="2021-09-04T11:20:29.178" v="9041" actId="207"/>
          <ac:spMkLst>
            <pc:docMk/>
            <pc:sldMk cId="2952782792" sldId="267"/>
            <ac:spMk id="5" creationId="{C303663C-A5F9-4E93-852D-39A740BBF29C}"/>
          </ac:spMkLst>
        </pc:spChg>
        <pc:picChg chg="add del mod">
          <ac:chgData name="Hildenes, Karoline" userId="bcc730ee-7158-4535-9cda-f8504c55bdab" providerId="ADAL" clId="{B6927331-F03B-4CAA-BCE8-12B58EC19863}" dt="2021-09-04T11:24:44.649" v="9058" actId="478"/>
          <ac:picMkLst>
            <pc:docMk/>
            <pc:sldMk cId="2952782792" sldId="267"/>
            <ac:picMk id="6" creationId="{A6A8DC31-F981-4733-9D6A-79CE3B7147D2}"/>
          </ac:picMkLst>
        </pc:picChg>
        <pc:picChg chg="add del mod">
          <ac:chgData name="Hildenes, Karoline" userId="bcc730ee-7158-4535-9cda-f8504c55bdab" providerId="ADAL" clId="{B6927331-F03B-4CAA-BCE8-12B58EC19863}" dt="2021-09-04T11:24:03.368" v="9050" actId="478"/>
          <ac:picMkLst>
            <pc:docMk/>
            <pc:sldMk cId="2952782792" sldId="267"/>
            <ac:picMk id="8" creationId="{AEA3909B-D0E7-4334-B645-A0CC5CF8414B}"/>
          </ac:picMkLst>
        </pc:picChg>
        <pc:picChg chg="add del mod">
          <ac:chgData name="Hildenes, Karoline" userId="bcc730ee-7158-4535-9cda-f8504c55bdab" providerId="ADAL" clId="{B6927331-F03B-4CAA-BCE8-12B58EC19863}" dt="2021-09-04T11:24:03.368" v="9050" actId="478"/>
          <ac:picMkLst>
            <pc:docMk/>
            <pc:sldMk cId="2952782792" sldId="267"/>
            <ac:picMk id="10" creationId="{5917172E-BC21-49FC-B9F2-9D3C8DD9AE2C}"/>
          </ac:picMkLst>
        </pc:picChg>
        <pc:picChg chg="add mod">
          <ac:chgData name="Hildenes, Karoline" userId="bcc730ee-7158-4535-9cda-f8504c55bdab" providerId="ADAL" clId="{B6927331-F03B-4CAA-BCE8-12B58EC19863}" dt="2021-09-04T11:24:47.363" v="9059" actId="1076"/>
          <ac:picMkLst>
            <pc:docMk/>
            <pc:sldMk cId="2952782792" sldId="267"/>
            <ac:picMk id="12" creationId="{DB6A7842-48B6-4CB9-AD7D-8782C6750A37}"/>
          </ac:picMkLst>
        </pc:picChg>
      </pc:sldChg>
      <pc:sldChg chg="addSp delSp modSp new mod setBg">
        <pc:chgData name="Hildenes, Karoline" userId="bcc730ee-7158-4535-9cda-f8504c55bdab" providerId="ADAL" clId="{B6927331-F03B-4CAA-BCE8-12B58EC19863}" dt="2021-09-06T13:28:39.092" v="12546" actId="20577"/>
        <pc:sldMkLst>
          <pc:docMk/>
          <pc:sldMk cId="4038916285" sldId="268"/>
        </pc:sldMkLst>
        <pc:spChg chg="mod">
          <ac:chgData name="Hildenes, Karoline" userId="bcc730ee-7158-4535-9cda-f8504c55bdab" providerId="ADAL" clId="{B6927331-F03B-4CAA-BCE8-12B58EC19863}" dt="2021-09-03T22:03:23.695" v="3745" actId="20577"/>
          <ac:spMkLst>
            <pc:docMk/>
            <pc:sldMk cId="4038916285" sldId="268"/>
            <ac:spMk id="2" creationId="{9FCD9085-17A2-47DE-B426-7C49CDD32A20}"/>
          </ac:spMkLst>
        </pc:spChg>
        <pc:spChg chg="mod">
          <ac:chgData name="Hildenes, Karoline" userId="bcc730ee-7158-4535-9cda-f8504c55bdab" providerId="ADAL" clId="{B6927331-F03B-4CAA-BCE8-12B58EC19863}" dt="2021-09-06T13:28:39.092" v="12546" actId="20577"/>
          <ac:spMkLst>
            <pc:docMk/>
            <pc:sldMk cId="4038916285" sldId="268"/>
            <ac:spMk id="3" creationId="{B50C4C57-910E-4C2A-8C8A-B88F2F1E8AC5}"/>
          </ac:spMkLst>
        </pc:spChg>
        <pc:spChg chg="add del mod">
          <ac:chgData name="Hildenes, Karoline" userId="bcc730ee-7158-4535-9cda-f8504c55bdab" providerId="ADAL" clId="{B6927331-F03B-4CAA-BCE8-12B58EC19863}" dt="2021-09-04T10:18:08.294" v="5878" actId="767"/>
          <ac:spMkLst>
            <pc:docMk/>
            <pc:sldMk cId="4038916285" sldId="268"/>
            <ac:spMk id="4" creationId="{35DBACA0-CEB0-4FE6-9B12-45960C6B4E5C}"/>
          </ac:spMkLst>
        </pc:spChg>
        <pc:spChg chg="add">
          <ac:chgData name="Hildenes, Karoline" userId="bcc730ee-7158-4535-9cda-f8504c55bdab" providerId="ADAL" clId="{B6927331-F03B-4CAA-BCE8-12B58EC19863}" dt="2021-09-03T22:02:57.406" v="3724" actId="26606"/>
          <ac:spMkLst>
            <pc:docMk/>
            <pc:sldMk cId="4038916285" sldId="268"/>
            <ac:spMk id="8" creationId="{324E43EB-867C-4B35-9A5C-E435157C7297}"/>
          </ac:spMkLst>
        </pc:spChg>
        <pc:spChg chg="add">
          <ac:chgData name="Hildenes, Karoline" userId="bcc730ee-7158-4535-9cda-f8504c55bdab" providerId="ADAL" clId="{B6927331-F03B-4CAA-BCE8-12B58EC19863}" dt="2021-09-03T22:02:57.406" v="3724" actId="26606"/>
          <ac:spMkLst>
            <pc:docMk/>
            <pc:sldMk cId="4038916285" sldId="268"/>
            <ac:spMk id="10" creationId="{A7C0F5DA-B59F-4F13-8BB8-FFD8F2C572BC}"/>
          </ac:spMkLst>
        </pc:spChg>
        <pc:spChg chg="add">
          <ac:chgData name="Hildenes, Karoline" userId="bcc730ee-7158-4535-9cda-f8504c55bdab" providerId="ADAL" clId="{B6927331-F03B-4CAA-BCE8-12B58EC19863}" dt="2021-09-03T22:02:57.406" v="3724" actId="26606"/>
          <ac:spMkLst>
            <pc:docMk/>
            <pc:sldMk cId="4038916285" sldId="268"/>
            <ac:spMk id="12" creationId="{9CEA1DEC-CC9E-4776-9E08-048A15BFA6CA}"/>
          </ac:spMkLst>
        </pc:spChg>
        <pc:spChg chg="add">
          <ac:chgData name="Hildenes, Karoline" userId="bcc730ee-7158-4535-9cda-f8504c55bdab" providerId="ADAL" clId="{B6927331-F03B-4CAA-BCE8-12B58EC19863}" dt="2021-09-03T22:02:57.406" v="3724" actId="26606"/>
          <ac:spMkLst>
            <pc:docMk/>
            <pc:sldMk cId="4038916285" sldId="268"/>
            <ac:spMk id="14" creationId="{9CE399CF-F4B8-4832-A8CB-B93F6B1EF44B}"/>
          </ac:spMkLst>
        </pc:spChg>
        <pc:spChg chg="add">
          <ac:chgData name="Hildenes, Karoline" userId="bcc730ee-7158-4535-9cda-f8504c55bdab" providerId="ADAL" clId="{B6927331-F03B-4CAA-BCE8-12B58EC19863}" dt="2021-09-03T22:02:57.406" v="3724" actId="26606"/>
          <ac:spMkLst>
            <pc:docMk/>
            <pc:sldMk cId="4038916285" sldId="268"/>
            <ac:spMk id="16" creationId="{1F23E73A-FDC8-462C-83C1-3AA8961449CF}"/>
          </ac:spMkLst>
        </pc:spChg>
      </pc:sldChg>
      <pc:sldChg chg="addSp modSp new mod setBg">
        <pc:chgData name="Hildenes, Karoline" userId="bcc730ee-7158-4535-9cda-f8504c55bdab" providerId="ADAL" clId="{B6927331-F03B-4CAA-BCE8-12B58EC19863}" dt="2021-09-06T13:30:57.633" v="12547" actId="20577"/>
        <pc:sldMkLst>
          <pc:docMk/>
          <pc:sldMk cId="3805115193" sldId="269"/>
        </pc:sldMkLst>
        <pc:spChg chg="mod">
          <ac:chgData name="Hildenes, Karoline" userId="bcc730ee-7158-4535-9cda-f8504c55bdab" providerId="ADAL" clId="{B6927331-F03B-4CAA-BCE8-12B58EC19863}" dt="2021-09-03T22:03:30.966" v="3756" actId="20577"/>
          <ac:spMkLst>
            <pc:docMk/>
            <pc:sldMk cId="3805115193" sldId="269"/>
            <ac:spMk id="2" creationId="{B9956950-9CBB-4EA7-836F-B19E9E1F77D0}"/>
          </ac:spMkLst>
        </pc:spChg>
        <pc:spChg chg="mod">
          <ac:chgData name="Hildenes, Karoline" userId="bcc730ee-7158-4535-9cda-f8504c55bdab" providerId="ADAL" clId="{B6927331-F03B-4CAA-BCE8-12B58EC19863}" dt="2021-09-06T13:30:57.633" v="12547" actId="20577"/>
          <ac:spMkLst>
            <pc:docMk/>
            <pc:sldMk cId="3805115193" sldId="269"/>
            <ac:spMk id="3" creationId="{4C8D1BD9-2A2B-49BD-BA4F-C3DE5BF5FD1B}"/>
          </ac:spMkLst>
        </pc:spChg>
        <pc:spChg chg="add">
          <ac:chgData name="Hildenes, Karoline" userId="bcc730ee-7158-4535-9cda-f8504c55bdab" providerId="ADAL" clId="{B6927331-F03B-4CAA-BCE8-12B58EC19863}" dt="2021-09-03T22:03:03.341" v="3725" actId="26606"/>
          <ac:spMkLst>
            <pc:docMk/>
            <pc:sldMk cId="3805115193" sldId="269"/>
            <ac:spMk id="8" creationId="{324E43EB-867C-4B35-9A5C-E435157C7297}"/>
          </ac:spMkLst>
        </pc:spChg>
        <pc:spChg chg="add">
          <ac:chgData name="Hildenes, Karoline" userId="bcc730ee-7158-4535-9cda-f8504c55bdab" providerId="ADAL" clId="{B6927331-F03B-4CAA-BCE8-12B58EC19863}" dt="2021-09-03T22:03:03.341" v="3725" actId="26606"/>
          <ac:spMkLst>
            <pc:docMk/>
            <pc:sldMk cId="3805115193" sldId="269"/>
            <ac:spMk id="10" creationId="{A7C0F5DA-B59F-4F13-8BB8-FFD8F2C572BC}"/>
          </ac:spMkLst>
        </pc:spChg>
        <pc:spChg chg="add">
          <ac:chgData name="Hildenes, Karoline" userId="bcc730ee-7158-4535-9cda-f8504c55bdab" providerId="ADAL" clId="{B6927331-F03B-4CAA-BCE8-12B58EC19863}" dt="2021-09-03T22:03:03.341" v="3725" actId="26606"/>
          <ac:spMkLst>
            <pc:docMk/>
            <pc:sldMk cId="3805115193" sldId="269"/>
            <ac:spMk id="12" creationId="{9CEA1DEC-CC9E-4776-9E08-048A15BFA6CA}"/>
          </ac:spMkLst>
        </pc:spChg>
        <pc:spChg chg="add">
          <ac:chgData name="Hildenes, Karoline" userId="bcc730ee-7158-4535-9cda-f8504c55bdab" providerId="ADAL" clId="{B6927331-F03B-4CAA-BCE8-12B58EC19863}" dt="2021-09-03T22:03:03.341" v="3725" actId="26606"/>
          <ac:spMkLst>
            <pc:docMk/>
            <pc:sldMk cId="3805115193" sldId="269"/>
            <ac:spMk id="14" creationId="{9CE399CF-F4B8-4832-A8CB-B93F6B1EF44B}"/>
          </ac:spMkLst>
        </pc:spChg>
        <pc:spChg chg="add">
          <ac:chgData name="Hildenes, Karoline" userId="bcc730ee-7158-4535-9cda-f8504c55bdab" providerId="ADAL" clId="{B6927331-F03B-4CAA-BCE8-12B58EC19863}" dt="2021-09-03T22:03:03.341" v="3725" actId="26606"/>
          <ac:spMkLst>
            <pc:docMk/>
            <pc:sldMk cId="3805115193" sldId="269"/>
            <ac:spMk id="16" creationId="{1F23E73A-FDC8-462C-83C1-3AA8961449CF}"/>
          </ac:spMkLst>
        </pc:spChg>
      </pc:sldChg>
      <pc:sldChg chg="addSp delSp modSp new mod setBg setClrOvrMap">
        <pc:chgData name="Hildenes, Karoline" userId="bcc730ee-7158-4535-9cda-f8504c55bdab" providerId="ADAL" clId="{B6927331-F03B-4CAA-BCE8-12B58EC19863}" dt="2021-09-04T13:06:39.222" v="12161" actId="20577"/>
        <pc:sldMkLst>
          <pc:docMk/>
          <pc:sldMk cId="3086308720" sldId="270"/>
        </pc:sldMkLst>
        <pc:spChg chg="mod">
          <ac:chgData name="Hildenes, Karoline" userId="bcc730ee-7158-4535-9cda-f8504c55bdab" providerId="ADAL" clId="{B6927331-F03B-4CAA-BCE8-12B58EC19863}" dt="2021-09-04T13:06:39.222" v="12161" actId="20577"/>
          <ac:spMkLst>
            <pc:docMk/>
            <pc:sldMk cId="3086308720" sldId="270"/>
            <ac:spMk id="2" creationId="{F1931897-DAD6-484B-87B3-9021DED88FFC}"/>
          </ac:spMkLst>
        </pc:spChg>
        <pc:spChg chg="mod">
          <ac:chgData name="Hildenes, Karoline" userId="bcc730ee-7158-4535-9cda-f8504c55bdab" providerId="ADAL" clId="{B6927331-F03B-4CAA-BCE8-12B58EC19863}" dt="2021-09-04T11:17:47.033" v="9006" actId="26606"/>
          <ac:spMkLst>
            <pc:docMk/>
            <pc:sldMk cId="3086308720" sldId="270"/>
            <ac:spMk id="3" creationId="{0EAE4D72-9390-41AB-8F8A-E604F8FD5391}"/>
          </ac:spMkLst>
        </pc:spChg>
        <pc:spChg chg="add del mod">
          <ac:chgData name="Hildenes, Karoline" userId="bcc730ee-7158-4535-9cda-f8504c55bdab" providerId="ADAL" clId="{B6927331-F03B-4CAA-BCE8-12B58EC19863}" dt="2021-09-04T10:34:12.318" v="6812"/>
          <ac:spMkLst>
            <pc:docMk/>
            <pc:sldMk cId="3086308720" sldId="270"/>
            <ac:spMk id="4" creationId="{DCD8490B-B2E9-41B6-9951-38211CAC229D}"/>
          </ac:spMkLst>
        </pc:spChg>
        <pc:spChg chg="add del mod">
          <ac:chgData name="Hildenes, Karoline" userId="bcc730ee-7158-4535-9cda-f8504c55bdab" providerId="ADAL" clId="{B6927331-F03B-4CAA-BCE8-12B58EC19863}" dt="2021-09-04T11:03:43.252" v="8668"/>
          <ac:spMkLst>
            <pc:docMk/>
            <pc:sldMk cId="3086308720" sldId="270"/>
            <ac:spMk id="5" creationId="{4D0BBFB1-9091-4BF4-8CEA-24B0F0A5F6D3}"/>
          </ac:spMkLst>
        </pc:spChg>
        <pc:spChg chg="add del">
          <ac:chgData name="Hildenes, Karoline" userId="bcc730ee-7158-4535-9cda-f8504c55bdab" providerId="ADAL" clId="{B6927331-F03B-4CAA-BCE8-12B58EC19863}" dt="2021-09-04T10:22:07.512" v="6179" actId="26606"/>
          <ac:spMkLst>
            <pc:docMk/>
            <pc:sldMk cId="3086308720" sldId="270"/>
            <ac:spMk id="8" creationId="{C314C310-850D-4491-AA52-C75BEA68B68C}"/>
          </ac:spMkLst>
        </pc:spChg>
        <pc:spChg chg="add del">
          <ac:chgData name="Hildenes, Karoline" userId="bcc730ee-7158-4535-9cda-f8504c55bdab" providerId="ADAL" clId="{B6927331-F03B-4CAA-BCE8-12B58EC19863}" dt="2021-09-04T11:17:47.033" v="9006" actId="26606"/>
          <ac:spMkLst>
            <pc:docMk/>
            <pc:sldMk cId="3086308720" sldId="270"/>
            <ac:spMk id="12" creationId="{9CEA1DEC-CC9E-4776-9E08-048A15BFA6CA}"/>
          </ac:spMkLst>
        </pc:spChg>
        <pc:spChg chg="add del">
          <ac:chgData name="Hildenes, Karoline" userId="bcc730ee-7158-4535-9cda-f8504c55bdab" providerId="ADAL" clId="{B6927331-F03B-4CAA-BCE8-12B58EC19863}" dt="2021-09-04T11:17:47.033" v="9006" actId="26606"/>
          <ac:spMkLst>
            <pc:docMk/>
            <pc:sldMk cId="3086308720" sldId="270"/>
            <ac:spMk id="16" creationId="{1F23E73A-FDC8-462C-83C1-3AA8961449CF}"/>
          </ac:spMkLst>
        </pc:spChg>
        <pc:spChg chg="add del">
          <ac:chgData name="Hildenes, Karoline" userId="bcc730ee-7158-4535-9cda-f8504c55bdab" providerId="ADAL" clId="{B6927331-F03B-4CAA-BCE8-12B58EC19863}" dt="2021-09-04T11:17:47.033" v="9006" actId="26606"/>
          <ac:spMkLst>
            <pc:docMk/>
            <pc:sldMk cId="3086308720" sldId="270"/>
            <ac:spMk id="17" creationId="{324E43EB-867C-4B35-9A5C-E435157C7297}"/>
          </ac:spMkLst>
        </pc:spChg>
        <pc:spChg chg="add del">
          <ac:chgData name="Hildenes, Karoline" userId="bcc730ee-7158-4535-9cda-f8504c55bdab" providerId="ADAL" clId="{B6927331-F03B-4CAA-BCE8-12B58EC19863}" dt="2021-09-04T11:17:47.033" v="9006" actId="26606"/>
          <ac:spMkLst>
            <pc:docMk/>
            <pc:sldMk cId="3086308720" sldId="270"/>
            <ac:spMk id="18" creationId="{A7C0F5DA-B59F-4F13-8BB8-FFD8F2C572BC}"/>
          </ac:spMkLst>
        </pc:spChg>
        <pc:spChg chg="add del">
          <ac:chgData name="Hildenes, Karoline" userId="bcc730ee-7158-4535-9cda-f8504c55bdab" providerId="ADAL" clId="{B6927331-F03B-4CAA-BCE8-12B58EC19863}" dt="2021-09-04T11:17:47.033" v="9006" actId="26606"/>
          <ac:spMkLst>
            <pc:docMk/>
            <pc:sldMk cId="3086308720" sldId="270"/>
            <ac:spMk id="19" creationId="{9CE399CF-F4B8-4832-A8CB-B93F6B1EF44B}"/>
          </ac:spMkLst>
        </pc:spChg>
        <pc:spChg chg="add">
          <ac:chgData name="Hildenes, Karoline" userId="bcc730ee-7158-4535-9cda-f8504c55bdab" providerId="ADAL" clId="{B6927331-F03B-4CAA-BCE8-12B58EC19863}" dt="2021-09-04T11:17:47.033" v="9006" actId="26606"/>
          <ac:spMkLst>
            <pc:docMk/>
            <pc:sldMk cId="3086308720" sldId="270"/>
            <ac:spMk id="24" creationId="{C314C310-850D-4491-AA52-C75BEA68B68C}"/>
          </ac:spMkLst>
        </pc:spChg>
        <pc:grpChg chg="add del">
          <ac:chgData name="Hildenes, Karoline" userId="bcc730ee-7158-4535-9cda-f8504c55bdab" providerId="ADAL" clId="{B6927331-F03B-4CAA-BCE8-12B58EC19863}" dt="2021-09-04T10:22:07.512" v="6179" actId="26606"/>
          <ac:grpSpMkLst>
            <pc:docMk/>
            <pc:sldMk cId="3086308720" sldId="270"/>
            <ac:grpSpMk id="10" creationId="{D4EC3799-3F52-48CE-85CC-83AED368EB42}"/>
          </ac:grpSpMkLst>
        </pc:grpChg>
        <pc:grpChg chg="add">
          <ac:chgData name="Hildenes, Karoline" userId="bcc730ee-7158-4535-9cda-f8504c55bdab" providerId="ADAL" clId="{B6927331-F03B-4CAA-BCE8-12B58EC19863}" dt="2021-09-04T11:17:47.033" v="9006" actId="26606"/>
          <ac:grpSpMkLst>
            <pc:docMk/>
            <pc:sldMk cId="3086308720" sldId="270"/>
            <ac:grpSpMk id="26" creationId="{D4EC3799-3F52-48CE-85CC-83AED368EB42}"/>
          </ac:grpSpMkLst>
        </pc:grpChg>
        <pc:cxnChg chg="add del">
          <ac:chgData name="Hildenes, Karoline" userId="bcc730ee-7158-4535-9cda-f8504c55bdab" providerId="ADAL" clId="{B6927331-F03B-4CAA-BCE8-12B58EC19863}" dt="2021-09-04T10:22:07.512" v="6179" actId="26606"/>
          <ac:cxnSpMkLst>
            <pc:docMk/>
            <pc:sldMk cId="3086308720" sldId="270"/>
            <ac:cxnSpMk id="14" creationId="{789E20C7-BB50-4317-93C7-90C8ED80B275}"/>
          </ac:cxnSpMkLst>
        </pc:cxnChg>
        <pc:cxnChg chg="add">
          <ac:chgData name="Hildenes, Karoline" userId="bcc730ee-7158-4535-9cda-f8504c55bdab" providerId="ADAL" clId="{B6927331-F03B-4CAA-BCE8-12B58EC19863}" dt="2021-09-04T11:17:47.033" v="9006" actId="26606"/>
          <ac:cxnSpMkLst>
            <pc:docMk/>
            <pc:sldMk cId="3086308720" sldId="270"/>
            <ac:cxnSpMk id="30" creationId="{789E20C7-BB50-4317-93C7-90C8ED80B275}"/>
          </ac:cxnSpMkLst>
        </pc:cxnChg>
      </pc:sldChg>
      <pc:sldChg chg="new del">
        <pc:chgData name="Hildenes, Karoline" userId="bcc730ee-7158-4535-9cda-f8504c55bdab" providerId="ADAL" clId="{B6927331-F03B-4CAA-BCE8-12B58EC19863}" dt="2021-09-04T11:25:50.575" v="9064" actId="680"/>
        <pc:sldMkLst>
          <pc:docMk/>
          <pc:sldMk cId="1304587636" sldId="271"/>
        </pc:sldMkLst>
      </pc:sldChg>
      <pc:sldChg chg="addSp modSp new mod setBg">
        <pc:chgData name="Hildenes, Karoline" userId="bcc730ee-7158-4535-9cda-f8504c55bdab" providerId="ADAL" clId="{B6927331-F03B-4CAA-BCE8-12B58EC19863}" dt="2021-09-04T13:06:54.306" v="12185" actId="14100"/>
        <pc:sldMkLst>
          <pc:docMk/>
          <pc:sldMk cId="2793718265" sldId="271"/>
        </pc:sldMkLst>
        <pc:spChg chg="mod">
          <ac:chgData name="Hildenes, Karoline" userId="bcc730ee-7158-4535-9cda-f8504c55bdab" providerId="ADAL" clId="{B6927331-F03B-4CAA-BCE8-12B58EC19863}" dt="2021-09-04T13:06:54.306" v="12185" actId="14100"/>
          <ac:spMkLst>
            <pc:docMk/>
            <pc:sldMk cId="2793718265" sldId="271"/>
            <ac:spMk id="2" creationId="{AA24FA95-D385-42D7-8517-EF20DA8E0401}"/>
          </ac:spMkLst>
        </pc:spChg>
        <pc:spChg chg="mod">
          <ac:chgData name="Hildenes, Karoline" userId="bcc730ee-7158-4535-9cda-f8504c55bdab" providerId="ADAL" clId="{B6927331-F03B-4CAA-BCE8-12B58EC19863}" dt="2021-09-04T11:26:53.987" v="9110" actId="20577"/>
          <ac:spMkLst>
            <pc:docMk/>
            <pc:sldMk cId="2793718265" sldId="271"/>
            <ac:spMk id="3" creationId="{266FF839-52D3-40EB-9DA4-CC40A92FF044}"/>
          </ac:spMkLst>
        </pc:spChg>
        <pc:spChg chg="add">
          <ac:chgData name="Hildenes, Karoline" userId="bcc730ee-7158-4535-9cda-f8504c55bdab" providerId="ADAL" clId="{B6927331-F03B-4CAA-BCE8-12B58EC19863}" dt="2021-09-04T11:26:12.903" v="9089" actId="26606"/>
          <ac:spMkLst>
            <pc:docMk/>
            <pc:sldMk cId="2793718265" sldId="271"/>
            <ac:spMk id="8" creationId="{324E43EB-867C-4B35-9A5C-E435157C7297}"/>
          </ac:spMkLst>
        </pc:spChg>
        <pc:spChg chg="add">
          <ac:chgData name="Hildenes, Karoline" userId="bcc730ee-7158-4535-9cda-f8504c55bdab" providerId="ADAL" clId="{B6927331-F03B-4CAA-BCE8-12B58EC19863}" dt="2021-09-04T11:26:12.903" v="9089" actId="26606"/>
          <ac:spMkLst>
            <pc:docMk/>
            <pc:sldMk cId="2793718265" sldId="271"/>
            <ac:spMk id="10" creationId="{A7C0F5DA-B59F-4F13-8BB8-FFD8F2C572BC}"/>
          </ac:spMkLst>
        </pc:spChg>
        <pc:spChg chg="add">
          <ac:chgData name="Hildenes, Karoline" userId="bcc730ee-7158-4535-9cda-f8504c55bdab" providerId="ADAL" clId="{B6927331-F03B-4CAA-BCE8-12B58EC19863}" dt="2021-09-04T11:26:12.903" v="9089" actId="26606"/>
          <ac:spMkLst>
            <pc:docMk/>
            <pc:sldMk cId="2793718265" sldId="271"/>
            <ac:spMk id="12" creationId="{9CEA1DEC-CC9E-4776-9E08-048A15BFA6CA}"/>
          </ac:spMkLst>
        </pc:spChg>
        <pc:spChg chg="add">
          <ac:chgData name="Hildenes, Karoline" userId="bcc730ee-7158-4535-9cda-f8504c55bdab" providerId="ADAL" clId="{B6927331-F03B-4CAA-BCE8-12B58EC19863}" dt="2021-09-04T11:26:12.903" v="9089" actId="26606"/>
          <ac:spMkLst>
            <pc:docMk/>
            <pc:sldMk cId="2793718265" sldId="271"/>
            <ac:spMk id="14" creationId="{9CE399CF-F4B8-4832-A8CB-B93F6B1EF44B}"/>
          </ac:spMkLst>
        </pc:spChg>
        <pc:spChg chg="add">
          <ac:chgData name="Hildenes, Karoline" userId="bcc730ee-7158-4535-9cda-f8504c55bdab" providerId="ADAL" clId="{B6927331-F03B-4CAA-BCE8-12B58EC19863}" dt="2021-09-04T11:26:12.903" v="9089" actId="26606"/>
          <ac:spMkLst>
            <pc:docMk/>
            <pc:sldMk cId="2793718265" sldId="271"/>
            <ac:spMk id="16" creationId="{1F23E73A-FDC8-462C-83C1-3AA8961449CF}"/>
          </ac:spMkLst>
        </pc:spChg>
      </pc:sldChg>
      <pc:sldChg chg="addSp delSp modSp new mod setBg setClrOvrMap">
        <pc:chgData name="Hildenes, Karoline" userId="bcc730ee-7158-4535-9cda-f8504c55bdab" providerId="ADAL" clId="{B6927331-F03B-4CAA-BCE8-12B58EC19863}" dt="2021-09-04T13:07:03.734" v="12202" actId="14100"/>
        <pc:sldMkLst>
          <pc:docMk/>
          <pc:sldMk cId="2288142903" sldId="272"/>
        </pc:sldMkLst>
        <pc:spChg chg="mod">
          <ac:chgData name="Hildenes, Karoline" userId="bcc730ee-7158-4535-9cda-f8504c55bdab" providerId="ADAL" clId="{B6927331-F03B-4CAA-BCE8-12B58EC19863}" dt="2021-09-04T13:07:03.734" v="12202" actId="14100"/>
          <ac:spMkLst>
            <pc:docMk/>
            <pc:sldMk cId="2288142903" sldId="272"/>
            <ac:spMk id="2" creationId="{CE300BE4-F5F5-4D53-9CBC-B51C937ECBFE}"/>
          </ac:spMkLst>
        </pc:spChg>
        <pc:spChg chg="add del">
          <ac:chgData name="Hildenes, Karoline" userId="bcc730ee-7158-4535-9cda-f8504c55bdab" providerId="ADAL" clId="{B6927331-F03B-4CAA-BCE8-12B58EC19863}" dt="2021-09-04T11:27:22.984" v="9118" actId="26606"/>
          <ac:spMkLst>
            <pc:docMk/>
            <pc:sldMk cId="2288142903" sldId="272"/>
            <ac:spMk id="3" creationId="{61165EB4-433B-424C-B745-E06DEC596812}"/>
          </ac:spMkLst>
        </pc:spChg>
        <pc:spChg chg="add">
          <ac:chgData name="Hildenes, Karoline" userId="bcc730ee-7158-4535-9cda-f8504c55bdab" providerId="ADAL" clId="{B6927331-F03B-4CAA-BCE8-12B58EC19863}" dt="2021-09-04T11:27:22.984" v="9118" actId="26606"/>
          <ac:spMkLst>
            <pc:docMk/>
            <pc:sldMk cId="2288142903" sldId="272"/>
            <ac:spMk id="10" creationId="{A7C0F5DA-B59F-4F13-8BB8-FFD8F2C572BC}"/>
          </ac:spMkLst>
        </pc:spChg>
        <pc:spChg chg="add del">
          <ac:chgData name="Hildenes, Karoline" userId="bcc730ee-7158-4535-9cda-f8504c55bdab" providerId="ADAL" clId="{B6927331-F03B-4CAA-BCE8-12B58EC19863}" dt="2021-09-04T11:27:22.964" v="9117" actId="26606"/>
          <ac:spMkLst>
            <pc:docMk/>
            <pc:sldMk cId="2288142903" sldId="272"/>
            <ac:spMk id="12" creationId="{73C0A186-7444-4460-9C37-532E7671E99E}"/>
          </ac:spMkLst>
        </pc:spChg>
        <pc:spChg chg="add del">
          <ac:chgData name="Hildenes, Karoline" userId="bcc730ee-7158-4535-9cda-f8504c55bdab" providerId="ADAL" clId="{B6927331-F03B-4CAA-BCE8-12B58EC19863}" dt="2021-09-04T11:27:22.964" v="9117" actId="26606"/>
          <ac:spMkLst>
            <pc:docMk/>
            <pc:sldMk cId="2288142903" sldId="272"/>
            <ac:spMk id="14" creationId="{02E8BD2A-4014-4DC6-A228-4ECE6A0AA6D1}"/>
          </ac:spMkLst>
        </pc:spChg>
        <pc:spChg chg="add del">
          <ac:chgData name="Hildenes, Karoline" userId="bcc730ee-7158-4535-9cda-f8504c55bdab" providerId="ADAL" clId="{B6927331-F03B-4CAA-BCE8-12B58EC19863}" dt="2021-09-04T11:27:22.964" v="9117" actId="26606"/>
          <ac:spMkLst>
            <pc:docMk/>
            <pc:sldMk cId="2288142903" sldId="272"/>
            <ac:spMk id="16" creationId="{3896CA42-3323-41E5-B809-CD790B2AA1CA}"/>
          </ac:spMkLst>
        </pc:spChg>
        <pc:spChg chg="add del">
          <ac:chgData name="Hildenes, Karoline" userId="bcc730ee-7158-4535-9cda-f8504c55bdab" providerId="ADAL" clId="{B6927331-F03B-4CAA-BCE8-12B58EC19863}" dt="2021-09-04T11:27:22.964" v="9117" actId="26606"/>
          <ac:spMkLst>
            <pc:docMk/>
            <pc:sldMk cId="2288142903" sldId="272"/>
            <ac:spMk id="18" creationId="{EA2FE539-0B6F-4FAE-A391-B46476F46CCB}"/>
          </ac:spMkLst>
        </pc:spChg>
        <pc:spChg chg="add del">
          <ac:chgData name="Hildenes, Karoline" userId="bcc730ee-7158-4535-9cda-f8504c55bdab" providerId="ADAL" clId="{B6927331-F03B-4CAA-BCE8-12B58EC19863}" dt="2021-09-04T11:27:22.964" v="9117" actId="26606"/>
          <ac:spMkLst>
            <pc:docMk/>
            <pc:sldMk cId="2288142903" sldId="272"/>
            <ac:spMk id="20" creationId="{BD5A14FB-50A2-4964-8B07-EE40D1CE08B5}"/>
          </ac:spMkLst>
        </pc:spChg>
        <pc:spChg chg="add del">
          <ac:chgData name="Hildenes, Karoline" userId="bcc730ee-7158-4535-9cda-f8504c55bdab" providerId="ADAL" clId="{B6927331-F03B-4CAA-BCE8-12B58EC19863}" dt="2021-09-04T11:27:22.964" v="9117" actId="26606"/>
          <ac:spMkLst>
            <pc:docMk/>
            <pc:sldMk cId="2288142903" sldId="272"/>
            <ac:spMk id="22" creationId="{FD63331C-DD2E-43D8-9511-B44EC057D7DB}"/>
          </ac:spMkLst>
        </pc:spChg>
        <pc:spChg chg="add">
          <ac:chgData name="Hildenes, Karoline" userId="bcc730ee-7158-4535-9cda-f8504c55bdab" providerId="ADAL" clId="{B6927331-F03B-4CAA-BCE8-12B58EC19863}" dt="2021-09-04T11:27:22.984" v="9118" actId="26606"/>
          <ac:spMkLst>
            <pc:docMk/>
            <pc:sldMk cId="2288142903" sldId="272"/>
            <ac:spMk id="24" creationId="{324E43EB-867C-4B35-9A5C-E435157C7297}"/>
          </ac:spMkLst>
        </pc:spChg>
        <pc:spChg chg="add">
          <ac:chgData name="Hildenes, Karoline" userId="bcc730ee-7158-4535-9cda-f8504c55bdab" providerId="ADAL" clId="{B6927331-F03B-4CAA-BCE8-12B58EC19863}" dt="2021-09-04T11:27:22.984" v="9118" actId="26606"/>
          <ac:spMkLst>
            <pc:docMk/>
            <pc:sldMk cId="2288142903" sldId="272"/>
            <ac:spMk id="25" creationId="{9CEA1DEC-CC9E-4776-9E08-048A15BFA6CA}"/>
          </ac:spMkLst>
        </pc:spChg>
        <pc:spChg chg="add">
          <ac:chgData name="Hildenes, Karoline" userId="bcc730ee-7158-4535-9cda-f8504c55bdab" providerId="ADAL" clId="{B6927331-F03B-4CAA-BCE8-12B58EC19863}" dt="2021-09-04T11:27:22.984" v="9118" actId="26606"/>
          <ac:spMkLst>
            <pc:docMk/>
            <pc:sldMk cId="2288142903" sldId="272"/>
            <ac:spMk id="26" creationId="{9CE399CF-F4B8-4832-A8CB-B93F6B1EF44B}"/>
          </ac:spMkLst>
        </pc:spChg>
        <pc:spChg chg="add">
          <ac:chgData name="Hildenes, Karoline" userId="bcc730ee-7158-4535-9cda-f8504c55bdab" providerId="ADAL" clId="{B6927331-F03B-4CAA-BCE8-12B58EC19863}" dt="2021-09-04T11:27:22.984" v="9118" actId="26606"/>
          <ac:spMkLst>
            <pc:docMk/>
            <pc:sldMk cId="2288142903" sldId="272"/>
            <ac:spMk id="27" creationId="{1F23E73A-FDC8-462C-83C1-3AA8961449CF}"/>
          </ac:spMkLst>
        </pc:spChg>
        <pc:spChg chg="add mod">
          <ac:chgData name="Hildenes, Karoline" userId="bcc730ee-7158-4535-9cda-f8504c55bdab" providerId="ADAL" clId="{B6927331-F03B-4CAA-BCE8-12B58EC19863}" dt="2021-09-04T11:35:59.562" v="10221" actId="20577"/>
          <ac:spMkLst>
            <pc:docMk/>
            <pc:sldMk cId="2288142903" sldId="272"/>
            <ac:spMk id="28" creationId="{61165EB4-433B-424C-B745-E06DEC596812}"/>
          </ac:spMkLst>
        </pc:spChg>
        <pc:grpChg chg="add del">
          <ac:chgData name="Hildenes, Karoline" userId="bcc730ee-7158-4535-9cda-f8504c55bdab" providerId="ADAL" clId="{B6927331-F03B-4CAA-BCE8-12B58EC19863}" dt="2021-09-04T11:27:22.964" v="9117" actId="26606"/>
          <ac:grpSpMkLst>
            <pc:docMk/>
            <pc:sldMk cId="2288142903" sldId="272"/>
            <ac:grpSpMk id="8" creationId="{93E10248-AF0E-477D-B4D2-47C02CE4E353}"/>
          </ac:grpSpMkLst>
        </pc:grpChg>
      </pc:sldChg>
      <pc:sldChg chg="addSp modSp new mod ord setBg">
        <pc:chgData name="Hildenes, Karoline" userId="bcc730ee-7158-4535-9cda-f8504c55bdab" providerId="ADAL" clId="{B6927331-F03B-4CAA-BCE8-12B58EC19863}" dt="2021-09-04T13:07:23.929" v="12270" actId="20577"/>
        <pc:sldMkLst>
          <pc:docMk/>
          <pc:sldMk cId="730710798" sldId="273"/>
        </pc:sldMkLst>
        <pc:spChg chg="mod">
          <ac:chgData name="Hildenes, Karoline" userId="bcc730ee-7158-4535-9cda-f8504c55bdab" providerId="ADAL" clId="{B6927331-F03B-4CAA-BCE8-12B58EC19863}" dt="2021-09-04T13:07:08.952" v="12213" actId="20577"/>
          <ac:spMkLst>
            <pc:docMk/>
            <pc:sldMk cId="730710798" sldId="273"/>
            <ac:spMk id="2" creationId="{22021115-F1B2-4EE3-85E2-57E213E35F51}"/>
          </ac:spMkLst>
        </pc:spChg>
        <pc:spChg chg="mod">
          <ac:chgData name="Hildenes, Karoline" userId="bcc730ee-7158-4535-9cda-f8504c55bdab" providerId="ADAL" clId="{B6927331-F03B-4CAA-BCE8-12B58EC19863}" dt="2021-09-04T13:07:23.929" v="12270" actId="20577"/>
          <ac:spMkLst>
            <pc:docMk/>
            <pc:sldMk cId="730710798" sldId="273"/>
            <ac:spMk id="3" creationId="{0EE6466E-E83A-4520-9847-8F0E00AC6779}"/>
          </ac:spMkLst>
        </pc:spChg>
        <pc:spChg chg="add">
          <ac:chgData name="Hildenes, Karoline" userId="bcc730ee-7158-4535-9cda-f8504c55bdab" providerId="ADAL" clId="{B6927331-F03B-4CAA-BCE8-12B58EC19863}" dt="2021-09-04T11:27:38.172" v="9131" actId="26606"/>
          <ac:spMkLst>
            <pc:docMk/>
            <pc:sldMk cId="730710798" sldId="273"/>
            <ac:spMk id="8" creationId="{324E43EB-867C-4B35-9A5C-E435157C7297}"/>
          </ac:spMkLst>
        </pc:spChg>
        <pc:spChg chg="add">
          <ac:chgData name="Hildenes, Karoline" userId="bcc730ee-7158-4535-9cda-f8504c55bdab" providerId="ADAL" clId="{B6927331-F03B-4CAA-BCE8-12B58EC19863}" dt="2021-09-04T11:27:38.172" v="9131" actId="26606"/>
          <ac:spMkLst>
            <pc:docMk/>
            <pc:sldMk cId="730710798" sldId="273"/>
            <ac:spMk id="10" creationId="{A7C0F5DA-B59F-4F13-8BB8-FFD8F2C572BC}"/>
          </ac:spMkLst>
        </pc:spChg>
        <pc:spChg chg="add">
          <ac:chgData name="Hildenes, Karoline" userId="bcc730ee-7158-4535-9cda-f8504c55bdab" providerId="ADAL" clId="{B6927331-F03B-4CAA-BCE8-12B58EC19863}" dt="2021-09-04T11:27:38.172" v="9131" actId="26606"/>
          <ac:spMkLst>
            <pc:docMk/>
            <pc:sldMk cId="730710798" sldId="273"/>
            <ac:spMk id="12" creationId="{9CEA1DEC-CC9E-4776-9E08-048A15BFA6CA}"/>
          </ac:spMkLst>
        </pc:spChg>
        <pc:spChg chg="add">
          <ac:chgData name="Hildenes, Karoline" userId="bcc730ee-7158-4535-9cda-f8504c55bdab" providerId="ADAL" clId="{B6927331-F03B-4CAA-BCE8-12B58EC19863}" dt="2021-09-04T11:27:38.172" v="9131" actId="26606"/>
          <ac:spMkLst>
            <pc:docMk/>
            <pc:sldMk cId="730710798" sldId="273"/>
            <ac:spMk id="14" creationId="{9CE399CF-F4B8-4832-A8CB-B93F6B1EF44B}"/>
          </ac:spMkLst>
        </pc:spChg>
        <pc:spChg chg="add">
          <ac:chgData name="Hildenes, Karoline" userId="bcc730ee-7158-4535-9cda-f8504c55bdab" providerId="ADAL" clId="{B6927331-F03B-4CAA-BCE8-12B58EC19863}" dt="2021-09-04T11:27:38.172" v="9131" actId="26606"/>
          <ac:spMkLst>
            <pc:docMk/>
            <pc:sldMk cId="730710798" sldId="273"/>
            <ac:spMk id="16" creationId="{1F23E73A-FDC8-462C-83C1-3AA8961449CF}"/>
          </ac:spMkLst>
        </pc:spChg>
      </pc:sldChg>
      <pc:sldChg chg="addSp delSp modSp new mod setBg setClrOvrMap">
        <pc:chgData name="Hildenes, Karoline" userId="bcc730ee-7158-4535-9cda-f8504c55bdab" providerId="ADAL" clId="{B6927331-F03B-4CAA-BCE8-12B58EC19863}" dt="2021-09-04T11:56:07.479" v="10460" actId="26606"/>
        <pc:sldMkLst>
          <pc:docMk/>
          <pc:sldMk cId="1230563735" sldId="274"/>
        </pc:sldMkLst>
        <pc:spChg chg="mod">
          <ac:chgData name="Hildenes, Karoline" userId="bcc730ee-7158-4535-9cda-f8504c55bdab" providerId="ADAL" clId="{B6927331-F03B-4CAA-BCE8-12B58EC19863}" dt="2021-09-04T11:56:07.479" v="10460" actId="26606"/>
          <ac:spMkLst>
            <pc:docMk/>
            <pc:sldMk cId="1230563735" sldId="274"/>
            <ac:spMk id="2" creationId="{B61B2C60-9689-4806-A21E-E3FEED0CDE78}"/>
          </ac:spMkLst>
        </pc:spChg>
        <pc:spChg chg="del">
          <ac:chgData name="Hildenes, Karoline" userId="bcc730ee-7158-4535-9cda-f8504c55bdab" providerId="ADAL" clId="{B6927331-F03B-4CAA-BCE8-12B58EC19863}" dt="2021-09-04T11:37:03.219" v="10223"/>
          <ac:spMkLst>
            <pc:docMk/>
            <pc:sldMk cId="1230563735" sldId="274"/>
            <ac:spMk id="3" creationId="{3B94F219-3A26-4019-8100-87933397D570}"/>
          </ac:spMkLst>
        </pc:spChg>
        <pc:spChg chg="add del">
          <ac:chgData name="Hildenes, Karoline" userId="bcc730ee-7158-4535-9cda-f8504c55bdab" providerId="ADAL" clId="{B6927331-F03B-4CAA-BCE8-12B58EC19863}" dt="2021-09-04T11:56:07.479" v="10460" actId="26606"/>
          <ac:spMkLst>
            <pc:docMk/>
            <pc:sldMk cId="1230563735" sldId="274"/>
            <ac:spMk id="73" creationId="{643780CE-2BE5-46F6-97B2-60DF30217ED3}"/>
          </ac:spMkLst>
        </pc:spChg>
        <pc:spChg chg="add del">
          <ac:chgData name="Hildenes, Karoline" userId="bcc730ee-7158-4535-9cda-f8504c55bdab" providerId="ADAL" clId="{B6927331-F03B-4CAA-BCE8-12B58EC19863}" dt="2021-09-04T11:38:22.491" v="10274" actId="26606"/>
          <ac:spMkLst>
            <pc:docMk/>
            <pc:sldMk cId="1230563735" sldId="274"/>
            <ac:spMk id="75" creationId="{B8144315-1C5A-4185-A952-25D98D303D46}"/>
          </ac:spMkLst>
        </pc:spChg>
        <pc:spChg chg="add del">
          <ac:chgData name="Hildenes, Karoline" userId="bcc730ee-7158-4535-9cda-f8504c55bdab" providerId="ADAL" clId="{B6927331-F03B-4CAA-BCE8-12B58EC19863}" dt="2021-09-04T11:56:07.479" v="10460" actId="26606"/>
          <ac:spMkLst>
            <pc:docMk/>
            <pc:sldMk cId="1230563735" sldId="274"/>
            <ac:spMk id="79" creationId="{9F33B405-D785-4738-B1C0-6A0AA5E98286}"/>
          </ac:spMkLst>
        </pc:spChg>
        <pc:spChg chg="add del">
          <ac:chgData name="Hildenes, Karoline" userId="bcc730ee-7158-4535-9cda-f8504c55bdab" providerId="ADAL" clId="{B6927331-F03B-4CAA-BCE8-12B58EC19863}" dt="2021-09-04T11:56:07.479" v="10460" actId="26606"/>
          <ac:spMkLst>
            <pc:docMk/>
            <pc:sldMk cId="1230563735" sldId="274"/>
            <ac:spMk id="81" creationId="{4233DC0E-DE6C-4FB6-A529-51B162641AB8}"/>
          </ac:spMkLst>
        </pc:spChg>
        <pc:spChg chg="add del">
          <ac:chgData name="Hildenes, Karoline" userId="bcc730ee-7158-4535-9cda-f8504c55bdab" providerId="ADAL" clId="{B6927331-F03B-4CAA-BCE8-12B58EC19863}" dt="2021-09-04T11:56:07.479" v="10460" actId="26606"/>
          <ac:spMkLst>
            <pc:docMk/>
            <pc:sldMk cId="1230563735" sldId="274"/>
            <ac:spMk id="83" creationId="{3870477F-E451-4BC3-863F-0E2FC572884B}"/>
          </ac:spMkLst>
        </pc:spChg>
        <pc:spChg chg="add del">
          <ac:chgData name="Hildenes, Karoline" userId="bcc730ee-7158-4535-9cda-f8504c55bdab" providerId="ADAL" clId="{B6927331-F03B-4CAA-BCE8-12B58EC19863}" dt="2021-09-04T11:56:07.479" v="10460" actId="26606"/>
          <ac:spMkLst>
            <pc:docMk/>
            <pc:sldMk cId="1230563735" sldId="274"/>
            <ac:spMk id="85" creationId="{B4A81DE1-E2BC-4A31-99EE-71350421B0EA}"/>
          </ac:spMkLst>
        </pc:spChg>
        <pc:spChg chg="add">
          <ac:chgData name="Hildenes, Karoline" userId="bcc730ee-7158-4535-9cda-f8504c55bdab" providerId="ADAL" clId="{B6927331-F03B-4CAA-BCE8-12B58EC19863}" dt="2021-09-04T11:56:07.479" v="10460" actId="26606"/>
          <ac:spMkLst>
            <pc:docMk/>
            <pc:sldMk cId="1230563735" sldId="274"/>
            <ac:spMk id="142" creationId="{73C0A186-7444-4460-9C37-532E7671E99E}"/>
          </ac:spMkLst>
        </pc:spChg>
        <pc:spChg chg="add del">
          <ac:chgData name="Hildenes, Karoline" userId="bcc730ee-7158-4535-9cda-f8504c55bdab" providerId="ADAL" clId="{B6927331-F03B-4CAA-BCE8-12B58EC19863}" dt="2021-09-04T11:56:07.479" v="10460" actId="26606"/>
          <ac:spMkLst>
            <pc:docMk/>
            <pc:sldMk cId="1230563735" sldId="274"/>
            <ac:spMk id="1028" creationId="{61A87A49-68E6-459E-A5A6-46229FF42125}"/>
          </ac:spMkLst>
        </pc:spChg>
        <pc:spChg chg="add del">
          <ac:chgData name="Hildenes, Karoline" userId="bcc730ee-7158-4535-9cda-f8504c55bdab" providerId="ADAL" clId="{B6927331-F03B-4CAA-BCE8-12B58EC19863}" dt="2021-09-04T11:56:07.479" v="10460" actId="26606"/>
          <ac:spMkLst>
            <pc:docMk/>
            <pc:sldMk cId="1230563735" sldId="274"/>
            <ac:spMk id="1029" creationId="{F6ACD5FC-CAFE-48EB-B765-60EED2E052F0}"/>
          </ac:spMkLst>
        </pc:spChg>
        <pc:spChg chg="add del mod">
          <ac:chgData name="Hildenes, Karoline" userId="bcc730ee-7158-4535-9cda-f8504c55bdab" providerId="ADAL" clId="{B6927331-F03B-4CAA-BCE8-12B58EC19863}" dt="2021-09-04T11:38:54.508" v="10280" actId="478"/>
          <ac:spMkLst>
            <pc:docMk/>
            <pc:sldMk cId="1230563735" sldId="274"/>
            <ac:spMk id="1030" creationId="{BED7E45C-0B2E-4CB2-B6C1-EA2D047CA616}"/>
          </ac:spMkLst>
        </pc:spChg>
        <pc:grpChg chg="add del">
          <ac:chgData name="Hildenes, Karoline" userId="bcc730ee-7158-4535-9cda-f8504c55bdab" providerId="ADAL" clId="{B6927331-F03B-4CAA-BCE8-12B58EC19863}" dt="2021-09-04T11:38:22.491" v="10274" actId="26606"/>
          <ac:grpSpMkLst>
            <pc:docMk/>
            <pc:sldMk cId="1230563735" sldId="274"/>
            <ac:grpSpMk id="71" creationId="{4091D54B-59AB-4A5E-8E9E-0421BD66D4FB}"/>
          </ac:grpSpMkLst>
        </pc:grpChg>
        <pc:grpChg chg="add del">
          <ac:chgData name="Hildenes, Karoline" userId="bcc730ee-7158-4535-9cda-f8504c55bdab" providerId="ADAL" clId="{B6927331-F03B-4CAA-BCE8-12B58EC19863}" dt="2021-09-04T11:38:22.491" v="10274" actId="26606"/>
          <ac:grpSpMkLst>
            <pc:docMk/>
            <pc:sldMk cId="1230563735" sldId="274"/>
            <ac:grpSpMk id="77" creationId="{25A657F0-42F3-40D3-BC75-7DA1F5C6A225}"/>
          </ac:grpSpMkLst>
        </pc:grpChg>
        <pc:grpChg chg="add">
          <ac:chgData name="Hildenes, Karoline" userId="bcc730ee-7158-4535-9cda-f8504c55bdab" providerId="ADAL" clId="{B6927331-F03B-4CAA-BCE8-12B58EC19863}" dt="2021-09-04T11:56:07.479" v="10460" actId="26606"/>
          <ac:grpSpMkLst>
            <pc:docMk/>
            <pc:sldMk cId="1230563735" sldId="274"/>
            <ac:grpSpMk id="138" creationId="{93E10248-AF0E-477D-B4D2-47C02CE4E353}"/>
          </ac:grpSpMkLst>
        </pc:grpChg>
        <pc:grpChg chg="add">
          <ac:chgData name="Hildenes, Karoline" userId="bcc730ee-7158-4535-9cda-f8504c55bdab" providerId="ADAL" clId="{B6927331-F03B-4CAA-BCE8-12B58EC19863}" dt="2021-09-04T11:56:07.479" v="10460" actId="26606"/>
          <ac:grpSpMkLst>
            <pc:docMk/>
            <pc:sldMk cId="1230563735" sldId="274"/>
            <ac:grpSpMk id="144" creationId="{F1ECA4FE-7D2F-4576-B767-3A5F5ABFE90F}"/>
          </ac:grpSpMkLst>
        </pc:grpChg>
        <pc:picChg chg="add del mod">
          <ac:chgData name="Hildenes, Karoline" userId="bcc730ee-7158-4535-9cda-f8504c55bdab" providerId="ADAL" clId="{B6927331-F03B-4CAA-BCE8-12B58EC19863}" dt="2021-09-04T11:56:05.167" v="10459" actId="478"/>
          <ac:picMkLst>
            <pc:docMk/>
            <pc:sldMk cId="1230563735" sldId="274"/>
            <ac:picMk id="1026" creationId="{19463189-603E-436E-BBFF-7791DCCE7A3E}"/>
          </ac:picMkLst>
        </pc:picChg>
        <pc:cxnChg chg="add">
          <ac:chgData name="Hildenes, Karoline" userId="bcc730ee-7158-4535-9cda-f8504c55bdab" providerId="ADAL" clId="{B6927331-F03B-4CAA-BCE8-12B58EC19863}" dt="2021-09-04T11:56:07.479" v="10460" actId="26606"/>
          <ac:cxnSpMkLst>
            <pc:docMk/>
            <pc:sldMk cId="1230563735" sldId="274"/>
            <ac:cxnSpMk id="148" creationId="{E81F53E2-F556-42FA-8D24-113839EE19F8}"/>
          </ac:cxnSpMkLst>
        </pc:cxnChg>
      </pc:sldChg>
      <pc:sldChg chg="addSp delSp modSp new mod setBg setClrOvrMap">
        <pc:chgData name="Hildenes, Karoline" userId="bcc730ee-7158-4535-9cda-f8504c55bdab" providerId="ADAL" clId="{B6927331-F03B-4CAA-BCE8-12B58EC19863}" dt="2021-09-04T12:16:16.716" v="10883" actId="207"/>
        <pc:sldMkLst>
          <pc:docMk/>
          <pc:sldMk cId="884331175" sldId="275"/>
        </pc:sldMkLst>
        <pc:spChg chg="mod">
          <ac:chgData name="Hildenes, Karoline" userId="bcc730ee-7158-4535-9cda-f8504c55bdab" providerId="ADAL" clId="{B6927331-F03B-4CAA-BCE8-12B58EC19863}" dt="2021-09-04T11:56:35.076" v="10462" actId="26606"/>
          <ac:spMkLst>
            <pc:docMk/>
            <pc:sldMk cId="884331175" sldId="275"/>
            <ac:spMk id="2" creationId="{8BF9D9F6-F651-4BCD-999A-2A68E24A007D}"/>
          </ac:spMkLst>
        </pc:spChg>
        <pc:spChg chg="mod ord">
          <ac:chgData name="Hildenes, Karoline" userId="bcc730ee-7158-4535-9cda-f8504c55bdab" providerId="ADAL" clId="{B6927331-F03B-4CAA-BCE8-12B58EC19863}" dt="2021-09-04T12:16:16.716" v="10883" actId="207"/>
          <ac:spMkLst>
            <pc:docMk/>
            <pc:sldMk cId="884331175" sldId="275"/>
            <ac:spMk id="3" creationId="{3E554B8C-3C72-4C81-B629-35C6BCF201D7}"/>
          </ac:spMkLst>
        </pc:spChg>
        <pc:spChg chg="add del">
          <ac:chgData name="Hildenes, Karoline" userId="bcc730ee-7158-4535-9cda-f8504c55bdab" providerId="ADAL" clId="{B6927331-F03B-4CAA-BCE8-12B58EC19863}" dt="2021-09-04T11:56:35.076" v="10462" actId="26606"/>
          <ac:spMkLst>
            <pc:docMk/>
            <pc:sldMk cId="884331175" sldId="275"/>
            <ac:spMk id="8" creationId="{324E43EB-867C-4B35-9A5C-E435157C7297}"/>
          </ac:spMkLst>
        </pc:spChg>
        <pc:spChg chg="add del">
          <ac:chgData name="Hildenes, Karoline" userId="bcc730ee-7158-4535-9cda-f8504c55bdab" providerId="ADAL" clId="{B6927331-F03B-4CAA-BCE8-12B58EC19863}" dt="2021-09-04T11:56:35.076" v="10462" actId="26606"/>
          <ac:spMkLst>
            <pc:docMk/>
            <pc:sldMk cId="884331175" sldId="275"/>
            <ac:spMk id="10" creationId="{A7C0F5DA-B59F-4F13-8BB8-FFD8F2C572BC}"/>
          </ac:spMkLst>
        </pc:spChg>
        <pc:spChg chg="add del">
          <ac:chgData name="Hildenes, Karoline" userId="bcc730ee-7158-4535-9cda-f8504c55bdab" providerId="ADAL" clId="{B6927331-F03B-4CAA-BCE8-12B58EC19863}" dt="2021-09-04T11:56:35.076" v="10462" actId="26606"/>
          <ac:spMkLst>
            <pc:docMk/>
            <pc:sldMk cId="884331175" sldId="275"/>
            <ac:spMk id="12" creationId="{9CEA1DEC-CC9E-4776-9E08-048A15BFA6CA}"/>
          </ac:spMkLst>
        </pc:spChg>
        <pc:spChg chg="add del">
          <ac:chgData name="Hildenes, Karoline" userId="bcc730ee-7158-4535-9cda-f8504c55bdab" providerId="ADAL" clId="{B6927331-F03B-4CAA-BCE8-12B58EC19863}" dt="2021-09-04T11:56:35.076" v="10462" actId="26606"/>
          <ac:spMkLst>
            <pc:docMk/>
            <pc:sldMk cId="884331175" sldId="275"/>
            <ac:spMk id="14" creationId="{9CE399CF-F4B8-4832-A8CB-B93F6B1EF44B}"/>
          </ac:spMkLst>
        </pc:spChg>
        <pc:spChg chg="add del">
          <ac:chgData name="Hildenes, Karoline" userId="bcc730ee-7158-4535-9cda-f8504c55bdab" providerId="ADAL" clId="{B6927331-F03B-4CAA-BCE8-12B58EC19863}" dt="2021-09-04T11:56:35.076" v="10462" actId="26606"/>
          <ac:spMkLst>
            <pc:docMk/>
            <pc:sldMk cId="884331175" sldId="275"/>
            <ac:spMk id="16" creationId="{1F23E73A-FDC8-462C-83C1-3AA8961449CF}"/>
          </ac:spMkLst>
        </pc:spChg>
        <pc:spChg chg="add">
          <ac:chgData name="Hildenes, Karoline" userId="bcc730ee-7158-4535-9cda-f8504c55bdab" providerId="ADAL" clId="{B6927331-F03B-4CAA-BCE8-12B58EC19863}" dt="2021-09-04T11:56:35.076" v="10462" actId="26606"/>
          <ac:spMkLst>
            <pc:docMk/>
            <pc:sldMk cId="884331175" sldId="275"/>
            <ac:spMk id="21" creationId="{643780CE-2BE5-46F6-97B2-60DF30217ED3}"/>
          </ac:spMkLst>
        </pc:spChg>
        <pc:spChg chg="add">
          <ac:chgData name="Hildenes, Karoline" userId="bcc730ee-7158-4535-9cda-f8504c55bdab" providerId="ADAL" clId="{B6927331-F03B-4CAA-BCE8-12B58EC19863}" dt="2021-09-04T11:56:35.076" v="10462" actId="26606"/>
          <ac:spMkLst>
            <pc:docMk/>
            <pc:sldMk cId="884331175" sldId="275"/>
            <ac:spMk id="23" creationId="{61A87A49-68E6-459E-A5A6-46229FF42125}"/>
          </ac:spMkLst>
        </pc:spChg>
        <pc:spChg chg="add">
          <ac:chgData name="Hildenes, Karoline" userId="bcc730ee-7158-4535-9cda-f8504c55bdab" providerId="ADAL" clId="{B6927331-F03B-4CAA-BCE8-12B58EC19863}" dt="2021-09-04T11:56:35.076" v="10462" actId="26606"/>
          <ac:spMkLst>
            <pc:docMk/>
            <pc:sldMk cId="884331175" sldId="275"/>
            <ac:spMk id="25" creationId="{F6ACD5FC-CAFE-48EB-B765-60EED2E052F0}"/>
          </ac:spMkLst>
        </pc:spChg>
        <pc:spChg chg="add">
          <ac:chgData name="Hildenes, Karoline" userId="bcc730ee-7158-4535-9cda-f8504c55bdab" providerId="ADAL" clId="{B6927331-F03B-4CAA-BCE8-12B58EC19863}" dt="2021-09-04T11:56:35.076" v="10462" actId="26606"/>
          <ac:spMkLst>
            <pc:docMk/>
            <pc:sldMk cId="884331175" sldId="275"/>
            <ac:spMk id="27" creationId="{9F33B405-D785-4738-B1C0-6A0AA5E98286}"/>
          </ac:spMkLst>
        </pc:spChg>
        <pc:spChg chg="add">
          <ac:chgData name="Hildenes, Karoline" userId="bcc730ee-7158-4535-9cda-f8504c55bdab" providerId="ADAL" clId="{B6927331-F03B-4CAA-BCE8-12B58EC19863}" dt="2021-09-04T11:56:35.076" v="10462" actId="26606"/>
          <ac:spMkLst>
            <pc:docMk/>
            <pc:sldMk cId="884331175" sldId="275"/>
            <ac:spMk id="29" creationId="{4233DC0E-DE6C-4FB6-A529-51B162641AB8}"/>
          </ac:spMkLst>
        </pc:spChg>
        <pc:spChg chg="add">
          <ac:chgData name="Hildenes, Karoline" userId="bcc730ee-7158-4535-9cda-f8504c55bdab" providerId="ADAL" clId="{B6927331-F03B-4CAA-BCE8-12B58EC19863}" dt="2021-09-04T11:56:35.076" v="10462" actId="26606"/>
          <ac:spMkLst>
            <pc:docMk/>
            <pc:sldMk cId="884331175" sldId="275"/>
            <ac:spMk id="31" creationId="{3870477F-E451-4BC3-863F-0E2FC572884B}"/>
          </ac:spMkLst>
        </pc:spChg>
        <pc:spChg chg="add">
          <ac:chgData name="Hildenes, Karoline" userId="bcc730ee-7158-4535-9cda-f8504c55bdab" providerId="ADAL" clId="{B6927331-F03B-4CAA-BCE8-12B58EC19863}" dt="2021-09-04T11:56:35.076" v="10462" actId="26606"/>
          <ac:spMkLst>
            <pc:docMk/>
            <pc:sldMk cId="884331175" sldId="275"/>
            <ac:spMk id="33" creationId="{B4A81DE1-E2BC-4A31-99EE-71350421B0EA}"/>
          </ac:spMkLst>
        </pc:spChg>
        <pc:picChg chg="add mod">
          <ac:chgData name="Hildenes, Karoline" userId="bcc730ee-7158-4535-9cda-f8504c55bdab" providerId="ADAL" clId="{B6927331-F03B-4CAA-BCE8-12B58EC19863}" dt="2021-09-04T11:56:41.146" v="10464" actId="14100"/>
          <ac:picMkLst>
            <pc:docMk/>
            <pc:sldMk cId="884331175" sldId="275"/>
            <ac:picMk id="9" creationId="{AB0A71B6-385B-46F9-9E52-66D391875FE9}"/>
          </ac:picMkLst>
        </pc:picChg>
      </pc:sldChg>
      <pc:sldChg chg="addSp delSp modSp new mod setBg setClrOvrMap">
        <pc:chgData name="Hildenes, Karoline" userId="bcc730ee-7158-4535-9cda-f8504c55bdab" providerId="ADAL" clId="{B6927331-F03B-4CAA-BCE8-12B58EC19863}" dt="2021-09-04T12:35:50.679" v="11474" actId="20577"/>
        <pc:sldMkLst>
          <pc:docMk/>
          <pc:sldMk cId="2450511928" sldId="276"/>
        </pc:sldMkLst>
        <pc:spChg chg="mod">
          <ac:chgData name="Hildenes, Karoline" userId="bcc730ee-7158-4535-9cda-f8504c55bdab" providerId="ADAL" clId="{B6927331-F03B-4CAA-BCE8-12B58EC19863}" dt="2021-09-04T11:57:20.441" v="10485" actId="26606"/>
          <ac:spMkLst>
            <pc:docMk/>
            <pc:sldMk cId="2450511928" sldId="276"/>
            <ac:spMk id="2" creationId="{65E22C81-041A-433D-B014-365B893FB007}"/>
          </ac:spMkLst>
        </pc:spChg>
        <pc:spChg chg="del">
          <ac:chgData name="Hildenes, Karoline" userId="bcc730ee-7158-4535-9cda-f8504c55bdab" providerId="ADAL" clId="{B6927331-F03B-4CAA-BCE8-12B58EC19863}" dt="2021-09-04T11:41:49.314" v="10287" actId="931"/>
          <ac:spMkLst>
            <pc:docMk/>
            <pc:sldMk cId="2450511928" sldId="276"/>
            <ac:spMk id="3" creationId="{AE327469-D3B5-4B6A-9105-6F5C402FC4FC}"/>
          </ac:spMkLst>
        </pc:spChg>
        <pc:spChg chg="add mod ord">
          <ac:chgData name="Hildenes, Karoline" userId="bcc730ee-7158-4535-9cda-f8504c55bdab" providerId="ADAL" clId="{B6927331-F03B-4CAA-BCE8-12B58EC19863}" dt="2021-09-04T12:35:50.679" v="11474" actId="20577"/>
          <ac:spMkLst>
            <pc:docMk/>
            <pc:sldMk cId="2450511928" sldId="276"/>
            <ac:spMk id="7" creationId="{89F1E2B9-F3C6-4FDC-A8E8-B0E66EDB67EB}"/>
          </ac:spMkLst>
        </pc:spChg>
        <pc:spChg chg="add del">
          <ac:chgData name="Hildenes, Karoline" userId="bcc730ee-7158-4535-9cda-f8504c55bdab" providerId="ADAL" clId="{B6927331-F03B-4CAA-BCE8-12B58EC19863}" dt="2021-09-04T11:57:20.441" v="10485" actId="26606"/>
          <ac:spMkLst>
            <pc:docMk/>
            <pc:sldMk cId="2450511928" sldId="276"/>
            <ac:spMk id="12" creationId="{324E43EB-867C-4B35-9A5C-E435157C7297}"/>
          </ac:spMkLst>
        </pc:spChg>
        <pc:spChg chg="add del">
          <ac:chgData name="Hildenes, Karoline" userId="bcc730ee-7158-4535-9cda-f8504c55bdab" providerId="ADAL" clId="{B6927331-F03B-4CAA-BCE8-12B58EC19863}" dt="2021-09-04T11:57:20.441" v="10485" actId="26606"/>
          <ac:spMkLst>
            <pc:docMk/>
            <pc:sldMk cId="2450511928" sldId="276"/>
            <ac:spMk id="14" creationId="{A7C0F5DA-B59F-4F13-8BB8-FFD8F2C572BC}"/>
          </ac:spMkLst>
        </pc:spChg>
        <pc:spChg chg="add del">
          <ac:chgData name="Hildenes, Karoline" userId="bcc730ee-7158-4535-9cda-f8504c55bdab" providerId="ADAL" clId="{B6927331-F03B-4CAA-BCE8-12B58EC19863}" dt="2021-09-04T11:57:20.441" v="10485" actId="26606"/>
          <ac:spMkLst>
            <pc:docMk/>
            <pc:sldMk cId="2450511928" sldId="276"/>
            <ac:spMk id="16" creationId="{9CEA1DEC-CC9E-4776-9E08-048A15BFA6CA}"/>
          </ac:spMkLst>
        </pc:spChg>
        <pc:spChg chg="add del">
          <ac:chgData name="Hildenes, Karoline" userId="bcc730ee-7158-4535-9cda-f8504c55bdab" providerId="ADAL" clId="{B6927331-F03B-4CAA-BCE8-12B58EC19863}" dt="2021-09-04T11:57:20.441" v="10485" actId="26606"/>
          <ac:spMkLst>
            <pc:docMk/>
            <pc:sldMk cId="2450511928" sldId="276"/>
            <ac:spMk id="18" creationId="{9CE399CF-F4B8-4832-A8CB-B93F6B1EF44B}"/>
          </ac:spMkLst>
        </pc:spChg>
        <pc:spChg chg="add del">
          <ac:chgData name="Hildenes, Karoline" userId="bcc730ee-7158-4535-9cda-f8504c55bdab" providerId="ADAL" clId="{B6927331-F03B-4CAA-BCE8-12B58EC19863}" dt="2021-09-04T11:57:20.441" v="10485" actId="26606"/>
          <ac:spMkLst>
            <pc:docMk/>
            <pc:sldMk cId="2450511928" sldId="276"/>
            <ac:spMk id="20" creationId="{1F23E73A-FDC8-462C-83C1-3AA8961449CF}"/>
          </ac:spMkLst>
        </pc:spChg>
        <pc:spChg chg="add">
          <ac:chgData name="Hildenes, Karoline" userId="bcc730ee-7158-4535-9cda-f8504c55bdab" providerId="ADAL" clId="{B6927331-F03B-4CAA-BCE8-12B58EC19863}" dt="2021-09-04T11:57:20.441" v="10485" actId="26606"/>
          <ac:spMkLst>
            <pc:docMk/>
            <pc:sldMk cId="2450511928" sldId="276"/>
            <ac:spMk id="25" creationId="{643780CE-2BE5-46F6-97B2-60DF30217ED3}"/>
          </ac:spMkLst>
        </pc:spChg>
        <pc:spChg chg="add">
          <ac:chgData name="Hildenes, Karoline" userId="bcc730ee-7158-4535-9cda-f8504c55bdab" providerId="ADAL" clId="{B6927331-F03B-4CAA-BCE8-12B58EC19863}" dt="2021-09-04T11:57:20.441" v="10485" actId="26606"/>
          <ac:spMkLst>
            <pc:docMk/>
            <pc:sldMk cId="2450511928" sldId="276"/>
            <ac:spMk id="27" creationId="{61A87A49-68E6-459E-A5A6-46229FF42125}"/>
          </ac:spMkLst>
        </pc:spChg>
        <pc:spChg chg="add">
          <ac:chgData name="Hildenes, Karoline" userId="bcc730ee-7158-4535-9cda-f8504c55bdab" providerId="ADAL" clId="{B6927331-F03B-4CAA-BCE8-12B58EC19863}" dt="2021-09-04T11:57:20.441" v="10485" actId="26606"/>
          <ac:spMkLst>
            <pc:docMk/>
            <pc:sldMk cId="2450511928" sldId="276"/>
            <ac:spMk id="29" creationId="{F6ACD5FC-CAFE-48EB-B765-60EED2E052F0}"/>
          </ac:spMkLst>
        </pc:spChg>
        <pc:spChg chg="add">
          <ac:chgData name="Hildenes, Karoline" userId="bcc730ee-7158-4535-9cda-f8504c55bdab" providerId="ADAL" clId="{B6927331-F03B-4CAA-BCE8-12B58EC19863}" dt="2021-09-04T11:57:20.441" v="10485" actId="26606"/>
          <ac:spMkLst>
            <pc:docMk/>
            <pc:sldMk cId="2450511928" sldId="276"/>
            <ac:spMk id="31" creationId="{9F33B405-D785-4738-B1C0-6A0AA5E98286}"/>
          </ac:spMkLst>
        </pc:spChg>
        <pc:spChg chg="add">
          <ac:chgData name="Hildenes, Karoline" userId="bcc730ee-7158-4535-9cda-f8504c55bdab" providerId="ADAL" clId="{B6927331-F03B-4CAA-BCE8-12B58EC19863}" dt="2021-09-04T11:57:20.441" v="10485" actId="26606"/>
          <ac:spMkLst>
            <pc:docMk/>
            <pc:sldMk cId="2450511928" sldId="276"/>
            <ac:spMk id="33" creationId="{4233DC0E-DE6C-4FB6-A529-51B162641AB8}"/>
          </ac:spMkLst>
        </pc:spChg>
        <pc:spChg chg="add">
          <ac:chgData name="Hildenes, Karoline" userId="bcc730ee-7158-4535-9cda-f8504c55bdab" providerId="ADAL" clId="{B6927331-F03B-4CAA-BCE8-12B58EC19863}" dt="2021-09-04T11:57:20.441" v="10485" actId="26606"/>
          <ac:spMkLst>
            <pc:docMk/>
            <pc:sldMk cId="2450511928" sldId="276"/>
            <ac:spMk id="35" creationId="{3870477F-E451-4BC3-863F-0E2FC572884B}"/>
          </ac:spMkLst>
        </pc:spChg>
        <pc:spChg chg="add">
          <ac:chgData name="Hildenes, Karoline" userId="bcc730ee-7158-4535-9cda-f8504c55bdab" providerId="ADAL" clId="{B6927331-F03B-4CAA-BCE8-12B58EC19863}" dt="2021-09-04T11:57:20.441" v="10485" actId="26606"/>
          <ac:spMkLst>
            <pc:docMk/>
            <pc:sldMk cId="2450511928" sldId="276"/>
            <ac:spMk id="37" creationId="{B4A81DE1-E2BC-4A31-99EE-71350421B0EA}"/>
          </ac:spMkLst>
        </pc:spChg>
        <pc:picChg chg="add del mod">
          <ac:chgData name="Hildenes, Karoline" userId="bcc730ee-7158-4535-9cda-f8504c55bdab" providerId="ADAL" clId="{B6927331-F03B-4CAA-BCE8-12B58EC19863}" dt="2021-09-04T11:41:53.070" v="10288" actId="478"/>
          <ac:picMkLst>
            <pc:docMk/>
            <pc:sldMk cId="2450511928" sldId="276"/>
            <ac:picMk id="5" creationId="{7B6655FA-07D6-48BB-9D21-1EB9599F1B85}"/>
          </ac:picMkLst>
        </pc:picChg>
        <pc:picChg chg="add mod">
          <ac:chgData name="Hildenes, Karoline" userId="bcc730ee-7158-4535-9cda-f8504c55bdab" providerId="ADAL" clId="{B6927331-F03B-4CAA-BCE8-12B58EC19863}" dt="2021-09-04T11:57:29.383" v="10489" actId="1076"/>
          <ac:picMkLst>
            <pc:docMk/>
            <pc:sldMk cId="2450511928" sldId="276"/>
            <ac:picMk id="15" creationId="{45D2D592-313D-42F3-B485-801FE5B36594}"/>
          </ac:picMkLst>
        </pc:picChg>
        <pc:picChg chg="add del mod">
          <ac:chgData name="Hildenes, Karoline" userId="bcc730ee-7158-4535-9cda-f8504c55bdab" providerId="ADAL" clId="{B6927331-F03B-4CAA-BCE8-12B58EC19863}" dt="2021-09-04T11:55:34.163" v="10453"/>
          <ac:picMkLst>
            <pc:docMk/>
            <pc:sldMk cId="2450511928" sldId="276"/>
            <ac:picMk id="2050" creationId="{A4C199DC-2C10-4485-8B0F-0CA9873F5365}"/>
          </ac:picMkLst>
        </pc:picChg>
        <pc:picChg chg="add del mod">
          <ac:chgData name="Hildenes, Karoline" userId="bcc730ee-7158-4535-9cda-f8504c55bdab" providerId="ADAL" clId="{B6927331-F03B-4CAA-BCE8-12B58EC19863}" dt="2021-09-04T11:56:55.894" v="10467" actId="478"/>
          <ac:picMkLst>
            <pc:docMk/>
            <pc:sldMk cId="2450511928" sldId="276"/>
            <ac:picMk id="2052" creationId="{FE9C8873-2C70-4DA0-956D-6703F75AB2A0}"/>
          </ac:picMkLst>
        </pc:picChg>
      </pc:sldChg>
      <pc:sldChg chg="addSp delSp modSp new mod setBg setClrOvrMap">
        <pc:chgData name="Hildenes, Karoline" userId="bcc730ee-7158-4535-9cda-f8504c55bdab" providerId="ADAL" clId="{B6927331-F03B-4CAA-BCE8-12B58EC19863}" dt="2021-09-04T12:36:12.345" v="11476" actId="20577"/>
        <pc:sldMkLst>
          <pc:docMk/>
          <pc:sldMk cId="1070092655" sldId="277"/>
        </pc:sldMkLst>
        <pc:spChg chg="mod">
          <ac:chgData name="Hildenes, Karoline" userId="bcc730ee-7158-4535-9cda-f8504c55bdab" providerId="ADAL" clId="{B6927331-F03B-4CAA-BCE8-12B58EC19863}" dt="2021-09-04T12:08:34.909" v="10727" actId="26606"/>
          <ac:spMkLst>
            <pc:docMk/>
            <pc:sldMk cId="1070092655" sldId="277"/>
            <ac:spMk id="2" creationId="{13432C66-2522-40C8-93E1-F5E32B03C7E0}"/>
          </ac:spMkLst>
        </pc:spChg>
        <pc:spChg chg="mod ord">
          <ac:chgData name="Hildenes, Karoline" userId="bcc730ee-7158-4535-9cda-f8504c55bdab" providerId="ADAL" clId="{B6927331-F03B-4CAA-BCE8-12B58EC19863}" dt="2021-09-04T12:36:12.345" v="11476" actId="20577"/>
          <ac:spMkLst>
            <pc:docMk/>
            <pc:sldMk cId="1070092655" sldId="277"/>
            <ac:spMk id="3" creationId="{1C4AD1C2-5D7B-45F0-ABD2-10F73DC296F5}"/>
          </ac:spMkLst>
        </pc:spChg>
        <pc:spChg chg="add del">
          <ac:chgData name="Hildenes, Karoline" userId="bcc730ee-7158-4535-9cda-f8504c55bdab" providerId="ADAL" clId="{B6927331-F03B-4CAA-BCE8-12B58EC19863}" dt="2021-09-04T12:07:59.641" v="10722" actId="26606"/>
          <ac:spMkLst>
            <pc:docMk/>
            <pc:sldMk cId="1070092655" sldId="277"/>
            <ac:spMk id="10" creationId="{643780CE-2BE5-46F6-97B2-60DF30217ED3}"/>
          </ac:spMkLst>
        </pc:spChg>
        <pc:spChg chg="add del">
          <ac:chgData name="Hildenes, Karoline" userId="bcc730ee-7158-4535-9cda-f8504c55bdab" providerId="ADAL" clId="{B6927331-F03B-4CAA-BCE8-12B58EC19863}" dt="2021-09-04T12:07:59.641" v="10722" actId="26606"/>
          <ac:spMkLst>
            <pc:docMk/>
            <pc:sldMk cId="1070092655" sldId="277"/>
            <ac:spMk id="12" creationId="{61A87A49-68E6-459E-A5A6-46229FF42125}"/>
          </ac:spMkLst>
        </pc:spChg>
        <pc:spChg chg="add del">
          <ac:chgData name="Hildenes, Karoline" userId="bcc730ee-7158-4535-9cda-f8504c55bdab" providerId="ADAL" clId="{B6927331-F03B-4CAA-BCE8-12B58EC19863}" dt="2021-09-04T12:07:59.641" v="10722" actId="26606"/>
          <ac:spMkLst>
            <pc:docMk/>
            <pc:sldMk cId="1070092655" sldId="277"/>
            <ac:spMk id="14" creationId="{F6ACD5FC-CAFE-48EB-B765-60EED2E052F0}"/>
          </ac:spMkLst>
        </pc:spChg>
        <pc:spChg chg="add del">
          <ac:chgData name="Hildenes, Karoline" userId="bcc730ee-7158-4535-9cda-f8504c55bdab" providerId="ADAL" clId="{B6927331-F03B-4CAA-BCE8-12B58EC19863}" dt="2021-09-04T12:07:59.641" v="10722" actId="26606"/>
          <ac:spMkLst>
            <pc:docMk/>
            <pc:sldMk cId="1070092655" sldId="277"/>
            <ac:spMk id="16" creationId="{9F33B405-D785-4738-B1C0-6A0AA5E98286}"/>
          </ac:spMkLst>
        </pc:spChg>
        <pc:spChg chg="add del">
          <ac:chgData name="Hildenes, Karoline" userId="bcc730ee-7158-4535-9cda-f8504c55bdab" providerId="ADAL" clId="{B6927331-F03B-4CAA-BCE8-12B58EC19863}" dt="2021-09-04T12:07:59.641" v="10722" actId="26606"/>
          <ac:spMkLst>
            <pc:docMk/>
            <pc:sldMk cId="1070092655" sldId="277"/>
            <ac:spMk id="18" creationId="{4233DC0E-DE6C-4FB6-A529-51B162641AB8}"/>
          </ac:spMkLst>
        </pc:spChg>
        <pc:spChg chg="add del">
          <ac:chgData name="Hildenes, Karoline" userId="bcc730ee-7158-4535-9cda-f8504c55bdab" providerId="ADAL" clId="{B6927331-F03B-4CAA-BCE8-12B58EC19863}" dt="2021-09-04T12:07:59.641" v="10722" actId="26606"/>
          <ac:spMkLst>
            <pc:docMk/>
            <pc:sldMk cId="1070092655" sldId="277"/>
            <ac:spMk id="20" creationId="{3870477F-E451-4BC3-863F-0E2FC572884B}"/>
          </ac:spMkLst>
        </pc:spChg>
        <pc:spChg chg="add del">
          <ac:chgData name="Hildenes, Karoline" userId="bcc730ee-7158-4535-9cda-f8504c55bdab" providerId="ADAL" clId="{B6927331-F03B-4CAA-BCE8-12B58EC19863}" dt="2021-09-04T12:07:59.641" v="10722" actId="26606"/>
          <ac:spMkLst>
            <pc:docMk/>
            <pc:sldMk cId="1070092655" sldId="277"/>
            <ac:spMk id="22" creationId="{B4A81DE1-E2BC-4A31-99EE-71350421B0EA}"/>
          </ac:spMkLst>
        </pc:spChg>
        <pc:spChg chg="add">
          <ac:chgData name="Hildenes, Karoline" userId="bcc730ee-7158-4535-9cda-f8504c55bdab" providerId="ADAL" clId="{B6927331-F03B-4CAA-BCE8-12B58EC19863}" dt="2021-09-04T12:08:34.909" v="10727" actId="26606"/>
          <ac:spMkLst>
            <pc:docMk/>
            <pc:sldMk cId="1070092655" sldId="277"/>
            <ac:spMk id="71" creationId="{643780CE-2BE5-46F6-97B2-60DF30217ED3}"/>
          </ac:spMkLst>
        </pc:spChg>
        <pc:spChg chg="add">
          <ac:chgData name="Hildenes, Karoline" userId="bcc730ee-7158-4535-9cda-f8504c55bdab" providerId="ADAL" clId="{B6927331-F03B-4CAA-BCE8-12B58EC19863}" dt="2021-09-04T12:08:34.909" v="10727" actId="26606"/>
          <ac:spMkLst>
            <pc:docMk/>
            <pc:sldMk cId="1070092655" sldId="277"/>
            <ac:spMk id="73" creationId="{61A87A49-68E6-459E-A5A6-46229FF42125}"/>
          </ac:spMkLst>
        </pc:spChg>
        <pc:spChg chg="add">
          <ac:chgData name="Hildenes, Karoline" userId="bcc730ee-7158-4535-9cda-f8504c55bdab" providerId="ADAL" clId="{B6927331-F03B-4CAA-BCE8-12B58EC19863}" dt="2021-09-04T12:08:34.909" v="10727" actId="26606"/>
          <ac:spMkLst>
            <pc:docMk/>
            <pc:sldMk cId="1070092655" sldId="277"/>
            <ac:spMk id="75" creationId="{F6ACD5FC-CAFE-48EB-B765-60EED2E052F0}"/>
          </ac:spMkLst>
        </pc:spChg>
        <pc:spChg chg="add">
          <ac:chgData name="Hildenes, Karoline" userId="bcc730ee-7158-4535-9cda-f8504c55bdab" providerId="ADAL" clId="{B6927331-F03B-4CAA-BCE8-12B58EC19863}" dt="2021-09-04T12:08:34.909" v="10727" actId="26606"/>
          <ac:spMkLst>
            <pc:docMk/>
            <pc:sldMk cId="1070092655" sldId="277"/>
            <ac:spMk id="77" creationId="{9F33B405-D785-4738-B1C0-6A0AA5E98286}"/>
          </ac:spMkLst>
        </pc:spChg>
        <pc:spChg chg="add">
          <ac:chgData name="Hildenes, Karoline" userId="bcc730ee-7158-4535-9cda-f8504c55bdab" providerId="ADAL" clId="{B6927331-F03B-4CAA-BCE8-12B58EC19863}" dt="2021-09-04T12:08:34.909" v="10727" actId="26606"/>
          <ac:spMkLst>
            <pc:docMk/>
            <pc:sldMk cId="1070092655" sldId="277"/>
            <ac:spMk id="79" creationId="{4233DC0E-DE6C-4FB6-A529-51B162641AB8}"/>
          </ac:spMkLst>
        </pc:spChg>
        <pc:spChg chg="add">
          <ac:chgData name="Hildenes, Karoline" userId="bcc730ee-7158-4535-9cda-f8504c55bdab" providerId="ADAL" clId="{B6927331-F03B-4CAA-BCE8-12B58EC19863}" dt="2021-09-04T12:08:34.909" v="10727" actId="26606"/>
          <ac:spMkLst>
            <pc:docMk/>
            <pc:sldMk cId="1070092655" sldId="277"/>
            <ac:spMk id="81" creationId="{3870477F-E451-4BC3-863F-0E2FC572884B}"/>
          </ac:spMkLst>
        </pc:spChg>
        <pc:spChg chg="add">
          <ac:chgData name="Hildenes, Karoline" userId="bcc730ee-7158-4535-9cda-f8504c55bdab" providerId="ADAL" clId="{B6927331-F03B-4CAA-BCE8-12B58EC19863}" dt="2021-09-04T12:08:34.909" v="10727" actId="26606"/>
          <ac:spMkLst>
            <pc:docMk/>
            <pc:sldMk cId="1070092655" sldId="277"/>
            <ac:spMk id="83" creationId="{B4A81DE1-E2BC-4A31-99EE-71350421B0EA}"/>
          </ac:spMkLst>
        </pc:spChg>
        <pc:picChg chg="add del">
          <ac:chgData name="Hildenes, Karoline" userId="bcc730ee-7158-4535-9cda-f8504c55bdab" providerId="ADAL" clId="{B6927331-F03B-4CAA-BCE8-12B58EC19863}" dt="2021-09-04T12:07:59.641" v="10722" actId="26606"/>
          <ac:picMkLst>
            <pc:docMk/>
            <pc:sldMk cId="1070092655" sldId="277"/>
            <ac:picMk id="7" creationId="{BC30CBB2-6569-4FAA-8ECF-4650020DF803}"/>
          </ac:picMkLst>
        </pc:picChg>
        <pc:picChg chg="add del mod">
          <ac:chgData name="Hildenes, Karoline" userId="bcc730ee-7158-4535-9cda-f8504c55bdab" providerId="ADAL" clId="{B6927331-F03B-4CAA-BCE8-12B58EC19863}" dt="2021-09-04T12:08:43.155" v="10729" actId="478"/>
          <ac:picMkLst>
            <pc:docMk/>
            <pc:sldMk cId="1070092655" sldId="277"/>
            <ac:picMk id="3074" creationId="{8335DFEC-757F-4493-B24C-CBB42F699098}"/>
          </ac:picMkLst>
        </pc:picChg>
        <pc:picChg chg="add mod">
          <ac:chgData name="Hildenes, Karoline" userId="bcc730ee-7158-4535-9cda-f8504c55bdab" providerId="ADAL" clId="{B6927331-F03B-4CAA-BCE8-12B58EC19863}" dt="2021-09-04T12:09:13.485" v="10737" actId="1076"/>
          <ac:picMkLst>
            <pc:docMk/>
            <pc:sldMk cId="1070092655" sldId="277"/>
            <ac:picMk id="3076" creationId="{6E32A80C-BE77-4B34-947D-37467D3AC8EA}"/>
          </ac:picMkLst>
        </pc:picChg>
      </pc:sldChg>
      <pc:sldChg chg="addSp modSp new mod ord setBg setClrOvrMap">
        <pc:chgData name="Hildenes, Karoline" userId="bcc730ee-7158-4535-9cda-f8504c55bdab" providerId="ADAL" clId="{B6927331-F03B-4CAA-BCE8-12B58EC19863}" dt="2021-09-04T12:37:52.065" v="11516" actId="27636"/>
        <pc:sldMkLst>
          <pc:docMk/>
          <pc:sldMk cId="3644900027" sldId="278"/>
        </pc:sldMkLst>
        <pc:spChg chg="mod">
          <ac:chgData name="Hildenes, Karoline" userId="bcc730ee-7158-4535-9cda-f8504c55bdab" providerId="ADAL" clId="{B6927331-F03B-4CAA-BCE8-12B58EC19863}" dt="2021-09-04T12:13:26.382" v="10788" actId="26606"/>
          <ac:spMkLst>
            <pc:docMk/>
            <pc:sldMk cId="3644900027" sldId="278"/>
            <ac:spMk id="2" creationId="{CE5F05DD-C515-4CDA-A5F2-D70B5D4BBCA9}"/>
          </ac:spMkLst>
        </pc:spChg>
        <pc:spChg chg="mod ord">
          <ac:chgData name="Hildenes, Karoline" userId="bcc730ee-7158-4535-9cda-f8504c55bdab" providerId="ADAL" clId="{B6927331-F03B-4CAA-BCE8-12B58EC19863}" dt="2021-09-04T12:37:52.065" v="11516" actId="27636"/>
          <ac:spMkLst>
            <pc:docMk/>
            <pc:sldMk cId="3644900027" sldId="278"/>
            <ac:spMk id="3" creationId="{063D511C-F995-433A-BA72-324E88DBD022}"/>
          </ac:spMkLst>
        </pc:spChg>
        <pc:spChg chg="add">
          <ac:chgData name="Hildenes, Karoline" userId="bcc730ee-7158-4535-9cda-f8504c55bdab" providerId="ADAL" clId="{B6927331-F03B-4CAA-BCE8-12B58EC19863}" dt="2021-09-04T12:13:26.382" v="10788" actId="26606"/>
          <ac:spMkLst>
            <pc:docMk/>
            <pc:sldMk cId="3644900027" sldId="278"/>
            <ac:spMk id="71" creationId="{643780CE-2BE5-46F6-97B2-60DF30217ED3}"/>
          </ac:spMkLst>
        </pc:spChg>
        <pc:spChg chg="add">
          <ac:chgData name="Hildenes, Karoline" userId="bcc730ee-7158-4535-9cda-f8504c55bdab" providerId="ADAL" clId="{B6927331-F03B-4CAA-BCE8-12B58EC19863}" dt="2021-09-04T12:13:26.382" v="10788" actId="26606"/>
          <ac:spMkLst>
            <pc:docMk/>
            <pc:sldMk cId="3644900027" sldId="278"/>
            <ac:spMk id="73" creationId="{61A87A49-68E6-459E-A5A6-46229FF42125}"/>
          </ac:spMkLst>
        </pc:spChg>
        <pc:spChg chg="add">
          <ac:chgData name="Hildenes, Karoline" userId="bcc730ee-7158-4535-9cda-f8504c55bdab" providerId="ADAL" clId="{B6927331-F03B-4CAA-BCE8-12B58EC19863}" dt="2021-09-04T12:13:26.382" v="10788" actId="26606"/>
          <ac:spMkLst>
            <pc:docMk/>
            <pc:sldMk cId="3644900027" sldId="278"/>
            <ac:spMk id="75" creationId="{F6ACD5FC-CAFE-48EB-B765-60EED2E052F0}"/>
          </ac:spMkLst>
        </pc:spChg>
        <pc:spChg chg="add">
          <ac:chgData name="Hildenes, Karoline" userId="bcc730ee-7158-4535-9cda-f8504c55bdab" providerId="ADAL" clId="{B6927331-F03B-4CAA-BCE8-12B58EC19863}" dt="2021-09-04T12:13:26.382" v="10788" actId="26606"/>
          <ac:spMkLst>
            <pc:docMk/>
            <pc:sldMk cId="3644900027" sldId="278"/>
            <ac:spMk id="77" creationId="{9F33B405-D785-4738-B1C0-6A0AA5E98286}"/>
          </ac:spMkLst>
        </pc:spChg>
        <pc:spChg chg="add">
          <ac:chgData name="Hildenes, Karoline" userId="bcc730ee-7158-4535-9cda-f8504c55bdab" providerId="ADAL" clId="{B6927331-F03B-4CAA-BCE8-12B58EC19863}" dt="2021-09-04T12:13:26.382" v="10788" actId="26606"/>
          <ac:spMkLst>
            <pc:docMk/>
            <pc:sldMk cId="3644900027" sldId="278"/>
            <ac:spMk id="79" creationId="{4233DC0E-DE6C-4FB6-A529-51B162641AB8}"/>
          </ac:spMkLst>
        </pc:spChg>
        <pc:spChg chg="add">
          <ac:chgData name="Hildenes, Karoline" userId="bcc730ee-7158-4535-9cda-f8504c55bdab" providerId="ADAL" clId="{B6927331-F03B-4CAA-BCE8-12B58EC19863}" dt="2021-09-04T12:13:26.382" v="10788" actId="26606"/>
          <ac:spMkLst>
            <pc:docMk/>
            <pc:sldMk cId="3644900027" sldId="278"/>
            <ac:spMk id="81" creationId="{3870477F-E451-4BC3-863F-0E2FC572884B}"/>
          </ac:spMkLst>
        </pc:spChg>
        <pc:spChg chg="add">
          <ac:chgData name="Hildenes, Karoline" userId="bcc730ee-7158-4535-9cda-f8504c55bdab" providerId="ADAL" clId="{B6927331-F03B-4CAA-BCE8-12B58EC19863}" dt="2021-09-04T12:13:26.382" v="10788" actId="26606"/>
          <ac:spMkLst>
            <pc:docMk/>
            <pc:sldMk cId="3644900027" sldId="278"/>
            <ac:spMk id="83" creationId="{B4A81DE1-E2BC-4A31-99EE-71350421B0EA}"/>
          </ac:spMkLst>
        </pc:spChg>
        <pc:picChg chg="add mod">
          <ac:chgData name="Hildenes, Karoline" userId="bcc730ee-7158-4535-9cda-f8504c55bdab" providerId="ADAL" clId="{B6927331-F03B-4CAA-BCE8-12B58EC19863}" dt="2021-09-04T12:13:35.131" v="10791" actId="1076"/>
          <ac:picMkLst>
            <pc:docMk/>
            <pc:sldMk cId="3644900027" sldId="278"/>
            <ac:picMk id="5122" creationId="{FC6BAE9E-1A5D-41E6-814E-A7F7CE1E2F9C}"/>
          </ac:picMkLst>
        </pc:picChg>
      </pc:sldChg>
      <pc:sldChg chg="addSp modSp new mod setBg setClrOvrMap">
        <pc:chgData name="Hildenes, Karoline" userId="bcc730ee-7158-4535-9cda-f8504c55bdab" providerId="ADAL" clId="{B6927331-F03B-4CAA-BCE8-12B58EC19863}" dt="2021-09-04T12:37:37.387" v="11509" actId="20577"/>
        <pc:sldMkLst>
          <pc:docMk/>
          <pc:sldMk cId="1021534826" sldId="279"/>
        </pc:sldMkLst>
        <pc:spChg chg="mod">
          <ac:chgData name="Hildenes, Karoline" userId="bcc730ee-7158-4535-9cda-f8504c55bdab" providerId="ADAL" clId="{B6927331-F03B-4CAA-BCE8-12B58EC19863}" dt="2021-09-04T12:26:42.746" v="11047" actId="26606"/>
          <ac:spMkLst>
            <pc:docMk/>
            <pc:sldMk cId="1021534826" sldId="279"/>
            <ac:spMk id="2" creationId="{077707C1-1B0C-4CD3-9281-E8DAF61F8807}"/>
          </ac:spMkLst>
        </pc:spChg>
        <pc:spChg chg="mod ord">
          <ac:chgData name="Hildenes, Karoline" userId="bcc730ee-7158-4535-9cda-f8504c55bdab" providerId="ADAL" clId="{B6927331-F03B-4CAA-BCE8-12B58EC19863}" dt="2021-09-04T12:37:37.387" v="11509" actId="20577"/>
          <ac:spMkLst>
            <pc:docMk/>
            <pc:sldMk cId="1021534826" sldId="279"/>
            <ac:spMk id="3" creationId="{9B3F1BF5-F68E-4C2A-8D99-4680BA90A51C}"/>
          </ac:spMkLst>
        </pc:spChg>
        <pc:spChg chg="add">
          <ac:chgData name="Hildenes, Karoline" userId="bcc730ee-7158-4535-9cda-f8504c55bdab" providerId="ADAL" clId="{B6927331-F03B-4CAA-BCE8-12B58EC19863}" dt="2021-09-04T12:26:42.746" v="11047" actId="26606"/>
          <ac:spMkLst>
            <pc:docMk/>
            <pc:sldMk cId="1021534826" sldId="279"/>
            <ac:spMk id="71" creationId="{643780CE-2BE5-46F6-97B2-60DF30217ED3}"/>
          </ac:spMkLst>
        </pc:spChg>
        <pc:spChg chg="add">
          <ac:chgData name="Hildenes, Karoline" userId="bcc730ee-7158-4535-9cda-f8504c55bdab" providerId="ADAL" clId="{B6927331-F03B-4CAA-BCE8-12B58EC19863}" dt="2021-09-04T12:26:42.746" v="11047" actId="26606"/>
          <ac:spMkLst>
            <pc:docMk/>
            <pc:sldMk cId="1021534826" sldId="279"/>
            <ac:spMk id="73" creationId="{61A87A49-68E6-459E-A5A6-46229FF42125}"/>
          </ac:spMkLst>
        </pc:spChg>
        <pc:spChg chg="add">
          <ac:chgData name="Hildenes, Karoline" userId="bcc730ee-7158-4535-9cda-f8504c55bdab" providerId="ADAL" clId="{B6927331-F03B-4CAA-BCE8-12B58EC19863}" dt="2021-09-04T12:26:42.746" v="11047" actId="26606"/>
          <ac:spMkLst>
            <pc:docMk/>
            <pc:sldMk cId="1021534826" sldId="279"/>
            <ac:spMk id="75" creationId="{F6ACD5FC-CAFE-48EB-B765-60EED2E052F0}"/>
          </ac:spMkLst>
        </pc:spChg>
        <pc:spChg chg="add">
          <ac:chgData name="Hildenes, Karoline" userId="bcc730ee-7158-4535-9cda-f8504c55bdab" providerId="ADAL" clId="{B6927331-F03B-4CAA-BCE8-12B58EC19863}" dt="2021-09-04T12:26:42.746" v="11047" actId="26606"/>
          <ac:spMkLst>
            <pc:docMk/>
            <pc:sldMk cId="1021534826" sldId="279"/>
            <ac:spMk id="77" creationId="{9F33B405-D785-4738-B1C0-6A0AA5E98286}"/>
          </ac:spMkLst>
        </pc:spChg>
        <pc:spChg chg="add">
          <ac:chgData name="Hildenes, Karoline" userId="bcc730ee-7158-4535-9cda-f8504c55bdab" providerId="ADAL" clId="{B6927331-F03B-4CAA-BCE8-12B58EC19863}" dt="2021-09-04T12:26:42.746" v="11047" actId="26606"/>
          <ac:spMkLst>
            <pc:docMk/>
            <pc:sldMk cId="1021534826" sldId="279"/>
            <ac:spMk id="79" creationId="{4233DC0E-DE6C-4FB6-A529-51B162641AB8}"/>
          </ac:spMkLst>
        </pc:spChg>
        <pc:spChg chg="add">
          <ac:chgData name="Hildenes, Karoline" userId="bcc730ee-7158-4535-9cda-f8504c55bdab" providerId="ADAL" clId="{B6927331-F03B-4CAA-BCE8-12B58EC19863}" dt="2021-09-04T12:26:42.746" v="11047" actId="26606"/>
          <ac:spMkLst>
            <pc:docMk/>
            <pc:sldMk cId="1021534826" sldId="279"/>
            <ac:spMk id="81" creationId="{3870477F-E451-4BC3-863F-0E2FC572884B}"/>
          </ac:spMkLst>
        </pc:spChg>
        <pc:spChg chg="add">
          <ac:chgData name="Hildenes, Karoline" userId="bcc730ee-7158-4535-9cda-f8504c55bdab" providerId="ADAL" clId="{B6927331-F03B-4CAA-BCE8-12B58EC19863}" dt="2021-09-04T12:26:42.746" v="11047" actId="26606"/>
          <ac:spMkLst>
            <pc:docMk/>
            <pc:sldMk cId="1021534826" sldId="279"/>
            <ac:spMk id="83" creationId="{B4A81DE1-E2BC-4A31-99EE-71350421B0EA}"/>
          </ac:spMkLst>
        </pc:spChg>
        <pc:picChg chg="add mod">
          <ac:chgData name="Hildenes, Karoline" userId="bcc730ee-7158-4535-9cda-f8504c55bdab" providerId="ADAL" clId="{B6927331-F03B-4CAA-BCE8-12B58EC19863}" dt="2021-09-04T12:26:48.482" v="11050" actId="1076"/>
          <ac:picMkLst>
            <pc:docMk/>
            <pc:sldMk cId="1021534826" sldId="279"/>
            <ac:picMk id="6146" creationId="{25D73BDE-F433-4141-815E-E7DF13446620}"/>
          </ac:picMkLst>
        </pc:picChg>
      </pc:sldChg>
      <pc:sldChg chg="addSp delSp modSp new mod setBg setClrOvrMap">
        <pc:chgData name="Hildenes, Karoline" userId="bcc730ee-7158-4535-9cda-f8504c55bdab" providerId="ADAL" clId="{B6927331-F03B-4CAA-BCE8-12B58EC19863}" dt="2021-09-04T13:05:50.069" v="12107" actId="20577"/>
        <pc:sldMkLst>
          <pc:docMk/>
          <pc:sldMk cId="1544160640" sldId="280"/>
        </pc:sldMkLst>
        <pc:spChg chg="mod">
          <ac:chgData name="Hildenes, Karoline" userId="bcc730ee-7158-4535-9cda-f8504c55bdab" providerId="ADAL" clId="{B6927331-F03B-4CAA-BCE8-12B58EC19863}" dt="2021-09-04T13:05:50.069" v="12107" actId="20577"/>
          <ac:spMkLst>
            <pc:docMk/>
            <pc:sldMk cId="1544160640" sldId="280"/>
            <ac:spMk id="2" creationId="{B81193C0-E8FD-4188-B442-E02A1D28FCED}"/>
          </ac:spMkLst>
        </pc:spChg>
        <pc:spChg chg="del">
          <ac:chgData name="Hildenes, Karoline" userId="bcc730ee-7158-4535-9cda-f8504c55bdab" providerId="ADAL" clId="{B6927331-F03B-4CAA-BCE8-12B58EC19863}" dt="2021-09-04T12:50:37.184" v="11934" actId="931"/>
          <ac:spMkLst>
            <pc:docMk/>
            <pc:sldMk cId="1544160640" sldId="280"/>
            <ac:spMk id="3" creationId="{21A72C07-413C-479A-A771-8C8300E0BA75}"/>
          </ac:spMkLst>
        </pc:spChg>
        <pc:spChg chg="add mod">
          <ac:chgData name="Hildenes, Karoline" userId="bcc730ee-7158-4535-9cda-f8504c55bdab" providerId="ADAL" clId="{B6927331-F03B-4CAA-BCE8-12B58EC19863}" dt="2021-09-04T12:50:04.121" v="11933" actId="14100"/>
          <ac:spMkLst>
            <pc:docMk/>
            <pc:sldMk cId="1544160640" sldId="280"/>
            <ac:spMk id="4" creationId="{0DFFDC23-14AC-431C-9608-B1BC9402A864}"/>
          </ac:spMkLst>
        </pc:spChg>
        <pc:spChg chg="add mod">
          <ac:chgData name="Hildenes, Karoline" userId="bcc730ee-7158-4535-9cda-f8504c55bdab" providerId="ADAL" clId="{B6927331-F03B-4CAA-BCE8-12B58EC19863}" dt="2021-09-04T12:53:11.311" v="12011" actId="1076"/>
          <ac:spMkLst>
            <pc:docMk/>
            <pc:sldMk cId="1544160640" sldId="280"/>
            <ac:spMk id="7" creationId="{43337096-45E9-486F-B655-535738F4E4F3}"/>
          </ac:spMkLst>
        </pc:spChg>
        <pc:spChg chg="add mod">
          <ac:chgData name="Hildenes, Karoline" userId="bcc730ee-7158-4535-9cda-f8504c55bdab" providerId="ADAL" clId="{B6927331-F03B-4CAA-BCE8-12B58EC19863}" dt="2021-09-04T12:52:12.500" v="11962" actId="1076"/>
          <ac:spMkLst>
            <pc:docMk/>
            <pc:sldMk cId="1544160640" sldId="280"/>
            <ac:spMk id="10" creationId="{19C4C27F-8198-4DF7-B5C8-00726220131C}"/>
          </ac:spMkLst>
        </pc:spChg>
        <pc:spChg chg="add">
          <ac:chgData name="Hildenes, Karoline" userId="bcc730ee-7158-4535-9cda-f8504c55bdab" providerId="ADAL" clId="{B6927331-F03B-4CAA-BCE8-12B58EC19863}" dt="2021-09-04T12:51:25.427" v="11938" actId="26606"/>
          <ac:spMkLst>
            <pc:docMk/>
            <pc:sldMk cId="1544160640" sldId="280"/>
            <ac:spMk id="13" creationId="{38ABDB68-E3D5-448E-97D3-06FFEF680193}"/>
          </ac:spMkLst>
        </pc:spChg>
        <pc:spChg chg="add">
          <ac:chgData name="Hildenes, Karoline" userId="bcc730ee-7158-4535-9cda-f8504c55bdab" providerId="ADAL" clId="{B6927331-F03B-4CAA-BCE8-12B58EC19863}" dt="2021-09-04T12:51:25.427" v="11938" actId="26606"/>
          <ac:spMkLst>
            <pc:docMk/>
            <pc:sldMk cId="1544160640" sldId="280"/>
            <ac:spMk id="15" creationId="{B8DD7FEB-D9F3-4F5B-982C-36B0664D0205}"/>
          </ac:spMkLst>
        </pc:spChg>
        <pc:spChg chg="add">
          <ac:chgData name="Hildenes, Karoline" userId="bcc730ee-7158-4535-9cda-f8504c55bdab" providerId="ADAL" clId="{B6927331-F03B-4CAA-BCE8-12B58EC19863}" dt="2021-09-04T12:51:25.427" v="11938" actId="26606"/>
          <ac:spMkLst>
            <pc:docMk/>
            <pc:sldMk cId="1544160640" sldId="280"/>
            <ac:spMk id="17" creationId="{96BA11E4-0636-4FA9-A836-2A4FB176449A}"/>
          </ac:spMkLst>
        </pc:spChg>
        <pc:spChg chg="add">
          <ac:chgData name="Hildenes, Karoline" userId="bcc730ee-7158-4535-9cda-f8504c55bdab" providerId="ADAL" clId="{B6927331-F03B-4CAA-BCE8-12B58EC19863}" dt="2021-09-04T12:51:25.427" v="11938" actId="26606"/>
          <ac:spMkLst>
            <pc:docMk/>
            <pc:sldMk cId="1544160640" sldId="280"/>
            <ac:spMk id="19" creationId="{5681882E-BDD0-4311-AF62-E8019628524D}"/>
          </ac:spMkLst>
        </pc:spChg>
        <pc:spChg chg="add">
          <ac:chgData name="Hildenes, Karoline" userId="bcc730ee-7158-4535-9cda-f8504c55bdab" providerId="ADAL" clId="{B6927331-F03B-4CAA-BCE8-12B58EC19863}" dt="2021-09-04T12:51:25.427" v="11938" actId="26606"/>
          <ac:spMkLst>
            <pc:docMk/>
            <pc:sldMk cId="1544160640" sldId="280"/>
            <ac:spMk id="21" creationId="{EADD3260-4BDA-459B-A162-5E1B897E38FC}"/>
          </ac:spMkLst>
        </pc:spChg>
        <pc:spChg chg="add">
          <ac:chgData name="Hildenes, Karoline" userId="bcc730ee-7158-4535-9cda-f8504c55bdab" providerId="ADAL" clId="{B6927331-F03B-4CAA-BCE8-12B58EC19863}" dt="2021-09-04T12:51:25.427" v="11938" actId="26606"/>
          <ac:spMkLst>
            <pc:docMk/>
            <pc:sldMk cId="1544160640" sldId="280"/>
            <ac:spMk id="23" creationId="{283DA7DD-CA37-4ED7-8710-48E56B063BA4}"/>
          </ac:spMkLst>
        </pc:spChg>
        <pc:spChg chg="add">
          <ac:chgData name="Hildenes, Karoline" userId="bcc730ee-7158-4535-9cda-f8504c55bdab" providerId="ADAL" clId="{B6927331-F03B-4CAA-BCE8-12B58EC19863}" dt="2021-09-04T12:51:25.427" v="11938" actId="26606"/>
          <ac:spMkLst>
            <pc:docMk/>
            <pc:sldMk cId="1544160640" sldId="280"/>
            <ac:spMk id="25" creationId="{B92F2E3C-66CD-4DEB-BA14-2A5912B65A21}"/>
          </ac:spMkLst>
        </pc:spChg>
        <pc:picChg chg="add mod">
          <ac:chgData name="Hildenes, Karoline" userId="bcc730ee-7158-4535-9cda-f8504c55bdab" providerId="ADAL" clId="{B6927331-F03B-4CAA-BCE8-12B58EC19863}" dt="2021-09-04T12:51:28.324" v="11939" actId="14100"/>
          <ac:picMkLst>
            <pc:docMk/>
            <pc:sldMk cId="1544160640" sldId="280"/>
            <ac:picMk id="6" creationId="{ED8EEA24-7DAF-4794-B4A1-7B8382B89393}"/>
          </ac:picMkLst>
        </pc:picChg>
      </pc:sldChg>
      <pc:sldChg chg="addSp modSp new mod setBg">
        <pc:chgData name="Hildenes, Karoline" userId="bcc730ee-7158-4535-9cda-f8504c55bdab" providerId="ADAL" clId="{B6927331-F03B-4CAA-BCE8-12B58EC19863}" dt="2021-09-13T19:40:46.009" v="12595" actId="20577"/>
        <pc:sldMkLst>
          <pc:docMk/>
          <pc:sldMk cId="3401664202" sldId="281"/>
        </pc:sldMkLst>
        <pc:spChg chg="mod">
          <ac:chgData name="Hildenes, Karoline" userId="bcc730ee-7158-4535-9cda-f8504c55bdab" providerId="ADAL" clId="{B6927331-F03B-4CAA-BCE8-12B58EC19863}" dt="2021-09-13T19:40:46.009" v="12595" actId="20577"/>
          <ac:spMkLst>
            <pc:docMk/>
            <pc:sldMk cId="3401664202" sldId="281"/>
            <ac:spMk id="2" creationId="{E9809822-CE62-4F4D-A738-AD2476D570F4}"/>
          </ac:spMkLst>
        </pc:spChg>
        <pc:spChg chg="mod">
          <ac:chgData name="Hildenes, Karoline" userId="bcc730ee-7158-4535-9cda-f8504c55bdab" providerId="ADAL" clId="{B6927331-F03B-4CAA-BCE8-12B58EC19863}" dt="2021-09-13T19:40:31.094" v="12563" actId="26606"/>
          <ac:spMkLst>
            <pc:docMk/>
            <pc:sldMk cId="3401664202" sldId="281"/>
            <ac:spMk id="3" creationId="{52034FEC-C21F-4439-8D78-DDF977FBE581}"/>
          </ac:spMkLst>
        </pc:spChg>
        <pc:spChg chg="add">
          <ac:chgData name="Hildenes, Karoline" userId="bcc730ee-7158-4535-9cda-f8504c55bdab" providerId="ADAL" clId="{B6927331-F03B-4CAA-BCE8-12B58EC19863}" dt="2021-09-13T19:40:31.094" v="12563" actId="26606"/>
          <ac:spMkLst>
            <pc:docMk/>
            <pc:sldMk cId="3401664202" sldId="281"/>
            <ac:spMk id="8" creationId="{324E43EB-867C-4B35-9A5C-E435157C7297}"/>
          </ac:spMkLst>
        </pc:spChg>
        <pc:spChg chg="add">
          <ac:chgData name="Hildenes, Karoline" userId="bcc730ee-7158-4535-9cda-f8504c55bdab" providerId="ADAL" clId="{B6927331-F03B-4CAA-BCE8-12B58EC19863}" dt="2021-09-13T19:40:31.094" v="12563" actId="26606"/>
          <ac:spMkLst>
            <pc:docMk/>
            <pc:sldMk cId="3401664202" sldId="281"/>
            <ac:spMk id="10" creationId="{A7C0F5DA-B59F-4F13-8BB8-FFD8F2C572BC}"/>
          </ac:spMkLst>
        </pc:spChg>
        <pc:spChg chg="add">
          <ac:chgData name="Hildenes, Karoline" userId="bcc730ee-7158-4535-9cda-f8504c55bdab" providerId="ADAL" clId="{B6927331-F03B-4CAA-BCE8-12B58EC19863}" dt="2021-09-13T19:40:31.094" v="12563" actId="26606"/>
          <ac:spMkLst>
            <pc:docMk/>
            <pc:sldMk cId="3401664202" sldId="281"/>
            <ac:spMk id="12" creationId="{9CEA1DEC-CC9E-4776-9E08-048A15BFA6CA}"/>
          </ac:spMkLst>
        </pc:spChg>
        <pc:spChg chg="add">
          <ac:chgData name="Hildenes, Karoline" userId="bcc730ee-7158-4535-9cda-f8504c55bdab" providerId="ADAL" clId="{B6927331-F03B-4CAA-BCE8-12B58EC19863}" dt="2021-09-13T19:40:31.094" v="12563" actId="26606"/>
          <ac:spMkLst>
            <pc:docMk/>
            <pc:sldMk cId="3401664202" sldId="281"/>
            <ac:spMk id="14" creationId="{9CE399CF-F4B8-4832-A8CB-B93F6B1EF44B}"/>
          </ac:spMkLst>
        </pc:spChg>
        <pc:spChg chg="add">
          <ac:chgData name="Hildenes, Karoline" userId="bcc730ee-7158-4535-9cda-f8504c55bdab" providerId="ADAL" clId="{B6927331-F03B-4CAA-BCE8-12B58EC19863}" dt="2021-09-13T19:40:31.094" v="12563" actId="26606"/>
          <ac:spMkLst>
            <pc:docMk/>
            <pc:sldMk cId="3401664202" sldId="281"/>
            <ac:spMk id="16" creationId="{1F23E73A-FDC8-462C-83C1-3AA8961449CF}"/>
          </ac:spMkLst>
        </pc:spChg>
      </pc:sldChg>
    </pc:docChg>
  </pc:docChgLst>
  <pc:docChgLst>
    <pc:chgData name="Hildenes, Karoline" userId="bcc730ee-7158-4535-9cda-f8504c55bdab" providerId="ADAL" clId="{B3F45554-C34E-48D2-B93F-99CE235D2CFF}"/>
    <pc:docChg chg="custSel modSld">
      <pc:chgData name="Hildenes, Karoline" userId="bcc730ee-7158-4535-9cda-f8504c55bdab" providerId="ADAL" clId="{B3F45554-C34E-48D2-B93F-99CE235D2CFF}" dt="2022-04-08T18:03:42.981" v="1364" actId="20577"/>
      <pc:docMkLst>
        <pc:docMk/>
      </pc:docMkLst>
      <pc:sldChg chg="modSp mod">
        <pc:chgData name="Hildenes, Karoline" userId="bcc730ee-7158-4535-9cda-f8504c55bdab" providerId="ADAL" clId="{B3F45554-C34E-48D2-B93F-99CE235D2CFF}" dt="2022-04-08T18:03:42.981" v="1364" actId="20577"/>
        <pc:sldMkLst>
          <pc:docMk/>
          <pc:sldMk cId="1993181115" sldId="256"/>
        </pc:sldMkLst>
        <pc:spChg chg="mod">
          <ac:chgData name="Hildenes, Karoline" userId="bcc730ee-7158-4535-9cda-f8504c55bdab" providerId="ADAL" clId="{B3F45554-C34E-48D2-B93F-99CE235D2CFF}" dt="2022-04-08T18:03:42.981" v="1364" actId="20577"/>
          <ac:spMkLst>
            <pc:docMk/>
            <pc:sldMk cId="1993181115" sldId="256"/>
            <ac:spMk id="3" creationId="{8EEFF256-C862-4BDF-9DBB-42E14468A9DE}"/>
          </ac:spMkLst>
        </pc:spChg>
        <pc:spChg chg="mod">
          <ac:chgData name="Hildenes, Karoline" userId="bcc730ee-7158-4535-9cda-f8504c55bdab" providerId="ADAL" clId="{B3F45554-C34E-48D2-B93F-99CE235D2CFF}" dt="2022-04-08T16:48:54.924" v="1015" actId="20577"/>
          <ac:spMkLst>
            <pc:docMk/>
            <pc:sldMk cId="1993181115" sldId="256"/>
            <ac:spMk id="11" creationId="{61060301-503F-46D3-A26D-2DC451FB3BD7}"/>
          </ac:spMkLst>
        </pc:spChg>
      </pc:sldChg>
      <pc:sldChg chg="modSp mod">
        <pc:chgData name="Hildenes, Karoline" userId="bcc730ee-7158-4535-9cda-f8504c55bdab" providerId="ADAL" clId="{B3F45554-C34E-48D2-B93F-99CE235D2CFF}" dt="2022-04-08T16:43:18.423" v="938" actId="790"/>
        <pc:sldMkLst>
          <pc:docMk/>
          <pc:sldMk cId="1380810272" sldId="257"/>
        </pc:sldMkLst>
        <pc:spChg chg="mod">
          <ac:chgData name="Hildenes, Karoline" userId="bcc730ee-7158-4535-9cda-f8504c55bdab" providerId="ADAL" clId="{B3F45554-C34E-48D2-B93F-99CE235D2CFF}" dt="2022-04-08T16:43:18.423" v="938" actId="790"/>
          <ac:spMkLst>
            <pc:docMk/>
            <pc:sldMk cId="1380810272" sldId="257"/>
            <ac:spMk id="6" creationId="{FFABEE67-B173-4E8F-832D-E4C7B81395A1}"/>
          </ac:spMkLst>
        </pc:spChg>
        <pc:spChg chg="mod">
          <ac:chgData name="Hildenes, Karoline" userId="bcc730ee-7158-4535-9cda-f8504c55bdab" providerId="ADAL" clId="{B3F45554-C34E-48D2-B93F-99CE235D2CFF}" dt="2022-04-08T16:43:06.498" v="937" actId="790"/>
          <ac:spMkLst>
            <pc:docMk/>
            <pc:sldMk cId="1380810272" sldId="257"/>
            <ac:spMk id="10" creationId="{8328E23C-FB2E-42B7-9FF3-C974999091C4}"/>
          </ac:spMkLst>
        </pc:spChg>
      </pc:sldChg>
      <pc:sldChg chg="modSp mod">
        <pc:chgData name="Hildenes, Karoline" userId="bcc730ee-7158-4535-9cda-f8504c55bdab" providerId="ADAL" clId="{B3F45554-C34E-48D2-B93F-99CE235D2CFF}" dt="2022-04-08T16:42:24.646" v="934" actId="790"/>
        <pc:sldMkLst>
          <pc:docMk/>
          <pc:sldMk cId="684241154" sldId="258"/>
        </pc:sldMkLst>
        <pc:spChg chg="mod">
          <ac:chgData name="Hildenes, Karoline" userId="bcc730ee-7158-4535-9cda-f8504c55bdab" providerId="ADAL" clId="{B3F45554-C34E-48D2-B93F-99CE235D2CFF}" dt="2022-04-08T16:42:24.646" v="934" actId="790"/>
          <ac:spMkLst>
            <pc:docMk/>
            <pc:sldMk cId="684241154" sldId="258"/>
            <ac:spMk id="3" creationId="{103A7C7D-F54B-401E-A337-CD20E8151897}"/>
          </ac:spMkLst>
        </pc:spChg>
      </pc:sldChg>
      <pc:sldChg chg="modSp">
        <pc:chgData name="Hildenes, Karoline" userId="bcc730ee-7158-4535-9cda-f8504c55bdab" providerId="ADAL" clId="{B3F45554-C34E-48D2-B93F-99CE235D2CFF}" dt="2022-04-08T16:42:11.833" v="933" actId="20577"/>
        <pc:sldMkLst>
          <pc:docMk/>
          <pc:sldMk cId="2742861016" sldId="259"/>
        </pc:sldMkLst>
        <pc:spChg chg="mod">
          <ac:chgData name="Hildenes, Karoline" userId="bcc730ee-7158-4535-9cda-f8504c55bdab" providerId="ADAL" clId="{B3F45554-C34E-48D2-B93F-99CE235D2CFF}" dt="2022-04-08T16:42:11.833" v="933" actId="20577"/>
          <ac:spMkLst>
            <pc:docMk/>
            <pc:sldMk cId="2742861016" sldId="259"/>
            <ac:spMk id="3" creationId="{DCC22BD4-9C92-45FE-8C3B-E9BB93D9D8F3}"/>
          </ac:spMkLst>
        </pc:spChg>
      </pc:sldChg>
      <pc:sldChg chg="modSp mod">
        <pc:chgData name="Hildenes, Karoline" userId="bcc730ee-7158-4535-9cda-f8504c55bdab" providerId="ADAL" clId="{B3F45554-C34E-48D2-B93F-99CE235D2CFF}" dt="2022-04-08T16:43:48.785" v="942" actId="20577"/>
        <pc:sldMkLst>
          <pc:docMk/>
          <pc:sldMk cId="1021529385" sldId="260"/>
        </pc:sldMkLst>
        <pc:spChg chg="mod">
          <ac:chgData name="Hildenes, Karoline" userId="bcc730ee-7158-4535-9cda-f8504c55bdab" providerId="ADAL" clId="{B3F45554-C34E-48D2-B93F-99CE235D2CFF}" dt="2022-04-08T16:43:48.785" v="942" actId="20577"/>
          <ac:spMkLst>
            <pc:docMk/>
            <pc:sldMk cId="1021529385" sldId="260"/>
            <ac:spMk id="3" creationId="{DA52638C-2244-40B0-ABB1-5BA1657CA0D2}"/>
          </ac:spMkLst>
        </pc:spChg>
      </pc:sldChg>
      <pc:sldChg chg="modSp">
        <pc:chgData name="Hildenes, Karoline" userId="bcc730ee-7158-4535-9cda-f8504c55bdab" providerId="ADAL" clId="{B3F45554-C34E-48D2-B93F-99CE235D2CFF}" dt="2022-04-08T16:41:21.749" v="917" actId="20577"/>
        <pc:sldMkLst>
          <pc:docMk/>
          <pc:sldMk cId="3913828033" sldId="262"/>
        </pc:sldMkLst>
        <pc:graphicFrameChg chg="mod">
          <ac:chgData name="Hildenes, Karoline" userId="bcc730ee-7158-4535-9cda-f8504c55bdab" providerId="ADAL" clId="{B3F45554-C34E-48D2-B93F-99CE235D2CFF}" dt="2022-04-08T16:41:21.749" v="917" actId="20577"/>
          <ac:graphicFrameMkLst>
            <pc:docMk/>
            <pc:sldMk cId="3913828033" sldId="262"/>
            <ac:graphicFrameMk id="5" creationId="{E6357F48-A0F0-4F13-86C7-297BE431B5F2}"/>
          </ac:graphicFrameMkLst>
        </pc:graphicFrameChg>
      </pc:sldChg>
      <pc:sldChg chg="modSp mod">
        <pc:chgData name="Hildenes, Karoline" userId="bcc730ee-7158-4535-9cda-f8504c55bdab" providerId="ADAL" clId="{B3F45554-C34E-48D2-B93F-99CE235D2CFF}" dt="2022-04-08T16:40:04.520" v="900" actId="20577"/>
        <pc:sldMkLst>
          <pc:docMk/>
          <pc:sldMk cId="368548288" sldId="263"/>
        </pc:sldMkLst>
        <pc:spChg chg="mod">
          <ac:chgData name="Hildenes, Karoline" userId="bcc730ee-7158-4535-9cda-f8504c55bdab" providerId="ADAL" clId="{B3F45554-C34E-48D2-B93F-99CE235D2CFF}" dt="2022-04-08T16:40:04.520" v="900" actId="20577"/>
          <ac:spMkLst>
            <pc:docMk/>
            <pc:sldMk cId="368548288" sldId="263"/>
            <ac:spMk id="3" creationId="{BFDE1B9B-200D-4988-A236-8BD134F9A006}"/>
          </ac:spMkLst>
        </pc:spChg>
      </pc:sldChg>
      <pc:sldChg chg="modSp mod">
        <pc:chgData name="Hildenes, Karoline" userId="bcc730ee-7158-4535-9cda-f8504c55bdab" providerId="ADAL" clId="{B3F45554-C34E-48D2-B93F-99CE235D2CFF}" dt="2022-04-08T16:16:45.522" v="493" actId="27636"/>
        <pc:sldMkLst>
          <pc:docMk/>
          <pc:sldMk cId="220999539" sldId="264"/>
        </pc:sldMkLst>
        <pc:spChg chg="mod">
          <ac:chgData name="Hildenes, Karoline" userId="bcc730ee-7158-4535-9cda-f8504c55bdab" providerId="ADAL" clId="{B3F45554-C34E-48D2-B93F-99CE235D2CFF}" dt="2022-04-08T16:16:45.522" v="493" actId="27636"/>
          <ac:spMkLst>
            <pc:docMk/>
            <pc:sldMk cId="220999539" sldId="264"/>
            <ac:spMk id="25" creationId="{A62B8723-D1CC-404D-8AFB-ED6CD8D1843A}"/>
          </ac:spMkLst>
        </pc:spChg>
      </pc:sldChg>
      <pc:sldChg chg="modSp mod">
        <pc:chgData name="Hildenes, Karoline" userId="bcc730ee-7158-4535-9cda-f8504c55bdab" providerId="ADAL" clId="{B3F45554-C34E-48D2-B93F-99CE235D2CFF}" dt="2022-04-08T16:24:06.306" v="497" actId="20577"/>
        <pc:sldMkLst>
          <pc:docMk/>
          <pc:sldMk cId="3717105287" sldId="266"/>
        </pc:sldMkLst>
        <pc:spChg chg="mod">
          <ac:chgData name="Hildenes, Karoline" userId="bcc730ee-7158-4535-9cda-f8504c55bdab" providerId="ADAL" clId="{B3F45554-C34E-48D2-B93F-99CE235D2CFF}" dt="2022-04-08T16:24:06.306" v="497" actId="20577"/>
          <ac:spMkLst>
            <pc:docMk/>
            <pc:sldMk cId="3717105287" sldId="266"/>
            <ac:spMk id="4" creationId="{14880164-31A8-4410-A3E1-8A84F128A964}"/>
          </ac:spMkLst>
        </pc:spChg>
      </pc:sldChg>
      <pc:sldChg chg="modSp mod">
        <pc:chgData name="Hildenes, Karoline" userId="bcc730ee-7158-4535-9cda-f8504c55bdab" providerId="ADAL" clId="{B3F45554-C34E-48D2-B93F-99CE235D2CFF}" dt="2022-04-08T16:10:12.615" v="25" actId="790"/>
        <pc:sldMkLst>
          <pc:docMk/>
          <pc:sldMk cId="2952782792" sldId="267"/>
        </pc:sldMkLst>
        <pc:spChg chg="mod">
          <ac:chgData name="Hildenes, Karoline" userId="bcc730ee-7158-4535-9cda-f8504c55bdab" providerId="ADAL" clId="{B3F45554-C34E-48D2-B93F-99CE235D2CFF}" dt="2022-04-08T16:10:12.615" v="25" actId="790"/>
          <ac:spMkLst>
            <pc:docMk/>
            <pc:sldMk cId="2952782792" sldId="267"/>
            <ac:spMk id="3" creationId="{CBA64B66-9337-4FD7-A8AC-9FC4DE858AD2}"/>
          </ac:spMkLst>
        </pc:spChg>
      </pc:sldChg>
      <pc:sldChg chg="modSp mod">
        <pc:chgData name="Hildenes, Karoline" userId="bcc730ee-7158-4535-9cda-f8504c55bdab" providerId="ADAL" clId="{B3F45554-C34E-48D2-B93F-99CE235D2CFF}" dt="2022-04-08T16:46:03.031" v="956" actId="20577"/>
        <pc:sldMkLst>
          <pc:docMk/>
          <pc:sldMk cId="4038916285" sldId="268"/>
        </pc:sldMkLst>
        <pc:spChg chg="mod">
          <ac:chgData name="Hildenes, Karoline" userId="bcc730ee-7158-4535-9cda-f8504c55bdab" providerId="ADAL" clId="{B3F45554-C34E-48D2-B93F-99CE235D2CFF}" dt="2022-04-08T16:46:03.031" v="956" actId="20577"/>
          <ac:spMkLst>
            <pc:docMk/>
            <pc:sldMk cId="4038916285" sldId="268"/>
            <ac:spMk id="3" creationId="{B50C4C57-910E-4C2A-8C8A-B88F2F1E8AC5}"/>
          </ac:spMkLst>
        </pc:spChg>
      </pc:sldChg>
      <pc:sldChg chg="modSp mod">
        <pc:chgData name="Hildenes, Karoline" userId="bcc730ee-7158-4535-9cda-f8504c55bdab" providerId="ADAL" clId="{B3F45554-C34E-48D2-B93F-99CE235D2CFF}" dt="2022-04-08T16:13:48.537" v="36" actId="20577"/>
        <pc:sldMkLst>
          <pc:docMk/>
          <pc:sldMk cId="3805115193" sldId="269"/>
        </pc:sldMkLst>
        <pc:spChg chg="mod">
          <ac:chgData name="Hildenes, Karoline" userId="bcc730ee-7158-4535-9cda-f8504c55bdab" providerId="ADAL" clId="{B3F45554-C34E-48D2-B93F-99CE235D2CFF}" dt="2022-04-08T16:13:48.537" v="36" actId="20577"/>
          <ac:spMkLst>
            <pc:docMk/>
            <pc:sldMk cId="3805115193" sldId="269"/>
            <ac:spMk id="3" creationId="{4C8D1BD9-2A2B-49BD-BA4F-C3DE5BF5FD1B}"/>
          </ac:spMkLst>
        </pc:spChg>
      </pc:sldChg>
      <pc:sldChg chg="modSp mod">
        <pc:chgData name="Hildenes, Karoline" userId="bcc730ee-7158-4535-9cda-f8504c55bdab" providerId="ADAL" clId="{B3F45554-C34E-48D2-B93F-99CE235D2CFF}" dt="2022-04-08T16:24:25.713" v="501" actId="20577"/>
        <pc:sldMkLst>
          <pc:docMk/>
          <pc:sldMk cId="2793718265" sldId="271"/>
        </pc:sldMkLst>
        <pc:spChg chg="mod">
          <ac:chgData name="Hildenes, Karoline" userId="bcc730ee-7158-4535-9cda-f8504c55bdab" providerId="ADAL" clId="{B3F45554-C34E-48D2-B93F-99CE235D2CFF}" dt="2022-04-08T16:24:25.713" v="501" actId="20577"/>
          <ac:spMkLst>
            <pc:docMk/>
            <pc:sldMk cId="2793718265" sldId="271"/>
            <ac:spMk id="3" creationId="{266FF839-52D3-40EB-9DA4-CC40A92FF044}"/>
          </ac:spMkLst>
        </pc:spChg>
      </pc:sldChg>
      <pc:sldChg chg="modSp mod">
        <pc:chgData name="Hildenes, Karoline" userId="bcc730ee-7158-4535-9cda-f8504c55bdab" providerId="ADAL" clId="{B3F45554-C34E-48D2-B93F-99CE235D2CFF}" dt="2022-04-08T16:46:54.370" v="969" actId="313"/>
        <pc:sldMkLst>
          <pc:docMk/>
          <pc:sldMk cId="2288142903" sldId="272"/>
        </pc:sldMkLst>
        <pc:spChg chg="mod">
          <ac:chgData name="Hildenes, Karoline" userId="bcc730ee-7158-4535-9cda-f8504c55bdab" providerId="ADAL" clId="{B3F45554-C34E-48D2-B93F-99CE235D2CFF}" dt="2022-04-08T16:46:54.370" v="969" actId="313"/>
          <ac:spMkLst>
            <pc:docMk/>
            <pc:sldMk cId="2288142903" sldId="272"/>
            <ac:spMk id="28" creationId="{61165EB4-433B-424C-B745-E06DEC596812}"/>
          </ac:spMkLst>
        </pc:spChg>
      </pc:sldChg>
      <pc:sldChg chg="modSp mod">
        <pc:chgData name="Hildenes, Karoline" userId="bcc730ee-7158-4535-9cda-f8504c55bdab" providerId="ADAL" clId="{B3F45554-C34E-48D2-B93F-99CE235D2CFF}" dt="2022-04-08T16:47:06.751" v="977" actId="20577"/>
        <pc:sldMkLst>
          <pc:docMk/>
          <pc:sldMk cId="730710798" sldId="273"/>
        </pc:sldMkLst>
        <pc:spChg chg="mod">
          <ac:chgData name="Hildenes, Karoline" userId="bcc730ee-7158-4535-9cda-f8504c55bdab" providerId="ADAL" clId="{B3F45554-C34E-48D2-B93F-99CE235D2CFF}" dt="2022-04-08T16:47:06.751" v="977" actId="20577"/>
          <ac:spMkLst>
            <pc:docMk/>
            <pc:sldMk cId="730710798" sldId="273"/>
            <ac:spMk id="3" creationId="{0EE6466E-E83A-4520-9847-8F0E00AC6779}"/>
          </ac:spMkLst>
        </pc:spChg>
      </pc:sldChg>
      <pc:sldChg chg="modSp mod">
        <pc:chgData name="Hildenes, Karoline" userId="bcc730ee-7158-4535-9cda-f8504c55bdab" providerId="ADAL" clId="{B3F45554-C34E-48D2-B93F-99CE235D2CFF}" dt="2022-04-08T16:59:28.017" v="1336" actId="20577"/>
        <pc:sldMkLst>
          <pc:docMk/>
          <pc:sldMk cId="884331175" sldId="275"/>
        </pc:sldMkLst>
        <pc:spChg chg="mod">
          <ac:chgData name="Hildenes, Karoline" userId="bcc730ee-7158-4535-9cda-f8504c55bdab" providerId="ADAL" clId="{B3F45554-C34E-48D2-B93F-99CE235D2CFF}" dt="2022-04-08T16:59:28.017" v="1336" actId="20577"/>
          <ac:spMkLst>
            <pc:docMk/>
            <pc:sldMk cId="884331175" sldId="275"/>
            <ac:spMk id="3" creationId="{3E554B8C-3C72-4C81-B629-35C6BCF201D7}"/>
          </ac:spMkLst>
        </pc:spChg>
      </pc:sldChg>
      <pc:sldChg chg="modSp mod">
        <pc:chgData name="Hildenes, Karoline" userId="bcc730ee-7158-4535-9cda-f8504c55bdab" providerId="ADAL" clId="{B3F45554-C34E-48D2-B93F-99CE235D2CFF}" dt="2022-04-08T16:59:20.519" v="1335" actId="20577"/>
        <pc:sldMkLst>
          <pc:docMk/>
          <pc:sldMk cId="2450511928" sldId="276"/>
        </pc:sldMkLst>
        <pc:spChg chg="mod">
          <ac:chgData name="Hildenes, Karoline" userId="bcc730ee-7158-4535-9cda-f8504c55bdab" providerId="ADAL" clId="{B3F45554-C34E-48D2-B93F-99CE235D2CFF}" dt="2022-04-08T16:59:20.519" v="1335" actId="20577"/>
          <ac:spMkLst>
            <pc:docMk/>
            <pc:sldMk cId="2450511928" sldId="276"/>
            <ac:spMk id="7" creationId="{89F1E2B9-F3C6-4FDC-A8E8-B0E66EDB67EB}"/>
          </ac:spMkLst>
        </pc:spChg>
      </pc:sldChg>
      <pc:sldChg chg="modSp mod">
        <pc:chgData name="Hildenes, Karoline" userId="bcc730ee-7158-4535-9cda-f8504c55bdab" providerId="ADAL" clId="{B3F45554-C34E-48D2-B93F-99CE235D2CFF}" dt="2022-04-08T16:52:00.928" v="1274" actId="20577"/>
        <pc:sldMkLst>
          <pc:docMk/>
          <pc:sldMk cId="1070092655" sldId="277"/>
        </pc:sldMkLst>
        <pc:spChg chg="mod">
          <ac:chgData name="Hildenes, Karoline" userId="bcc730ee-7158-4535-9cda-f8504c55bdab" providerId="ADAL" clId="{B3F45554-C34E-48D2-B93F-99CE235D2CFF}" dt="2022-04-08T16:52:00.928" v="1274" actId="20577"/>
          <ac:spMkLst>
            <pc:docMk/>
            <pc:sldMk cId="1070092655" sldId="277"/>
            <ac:spMk id="3" creationId="{1C4AD1C2-5D7B-45F0-ABD2-10F73DC296F5}"/>
          </ac:spMkLst>
        </pc:spChg>
      </pc:sldChg>
      <pc:sldChg chg="modSp mod">
        <pc:chgData name="Hildenes, Karoline" userId="bcc730ee-7158-4535-9cda-f8504c55bdab" providerId="ADAL" clId="{B3F45554-C34E-48D2-B93F-99CE235D2CFF}" dt="2022-04-08T16:51:12.295" v="1219" actId="20577"/>
        <pc:sldMkLst>
          <pc:docMk/>
          <pc:sldMk cId="3644900027" sldId="278"/>
        </pc:sldMkLst>
        <pc:spChg chg="mod">
          <ac:chgData name="Hildenes, Karoline" userId="bcc730ee-7158-4535-9cda-f8504c55bdab" providerId="ADAL" clId="{B3F45554-C34E-48D2-B93F-99CE235D2CFF}" dt="2022-04-08T16:51:12.295" v="1219" actId="20577"/>
          <ac:spMkLst>
            <pc:docMk/>
            <pc:sldMk cId="3644900027" sldId="278"/>
            <ac:spMk id="3" creationId="{063D511C-F995-433A-BA72-324E88DBD022}"/>
          </ac:spMkLst>
        </pc:spChg>
      </pc:sldChg>
      <pc:sldChg chg="modSp mod">
        <pc:chgData name="Hildenes, Karoline" userId="bcc730ee-7158-4535-9cda-f8504c55bdab" providerId="ADAL" clId="{B3F45554-C34E-48D2-B93F-99CE235D2CFF}" dt="2022-04-08T16:51:30.521" v="1272" actId="20577"/>
        <pc:sldMkLst>
          <pc:docMk/>
          <pc:sldMk cId="1021534826" sldId="279"/>
        </pc:sldMkLst>
        <pc:spChg chg="mod">
          <ac:chgData name="Hildenes, Karoline" userId="bcc730ee-7158-4535-9cda-f8504c55bdab" providerId="ADAL" clId="{B3F45554-C34E-48D2-B93F-99CE235D2CFF}" dt="2022-04-08T16:51:30.521" v="1272" actId="20577"/>
          <ac:spMkLst>
            <pc:docMk/>
            <pc:sldMk cId="1021534826" sldId="279"/>
            <ac:spMk id="3" creationId="{9B3F1BF5-F68E-4C2A-8D99-4680BA90A51C}"/>
          </ac:spMkLst>
        </pc:spChg>
      </pc:sldChg>
      <pc:sldChg chg="modSp mod">
        <pc:chgData name="Hildenes, Karoline" userId="bcc730ee-7158-4535-9cda-f8504c55bdab" providerId="ADAL" clId="{B3F45554-C34E-48D2-B93F-99CE235D2CFF}" dt="2022-04-08T16:41:35.170" v="920" actId="313"/>
        <pc:sldMkLst>
          <pc:docMk/>
          <pc:sldMk cId="1544160640" sldId="280"/>
        </pc:sldMkLst>
        <pc:spChg chg="mod">
          <ac:chgData name="Hildenes, Karoline" userId="bcc730ee-7158-4535-9cda-f8504c55bdab" providerId="ADAL" clId="{B3F45554-C34E-48D2-B93F-99CE235D2CFF}" dt="2022-04-08T16:41:35.170" v="920" actId="313"/>
          <ac:spMkLst>
            <pc:docMk/>
            <pc:sldMk cId="1544160640" sldId="280"/>
            <ac:spMk id="10" creationId="{19C4C27F-8198-4DF7-B5C8-00726220131C}"/>
          </ac:spMkLst>
        </pc:spChg>
      </pc:sldChg>
      <pc:sldChg chg="modSp mod">
        <pc:chgData name="Hildenes, Karoline" userId="bcc730ee-7158-4535-9cda-f8504c55bdab" providerId="ADAL" clId="{B3F45554-C34E-48D2-B93F-99CE235D2CFF}" dt="2022-04-08T16:47:16.086" v="988" actId="20577"/>
        <pc:sldMkLst>
          <pc:docMk/>
          <pc:sldMk cId="3401664202" sldId="281"/>
        </pc:sldMkLst>
        <pc:spChg chg="mod">
          <ac:chgData name="Hildenes, Karoline" userId="bcc730ee-7158-4535-9cda-f8504c55bdab" providerId="ADAL" clId="{B3F45554-C34E-48D2-B93F-99CE235D2CFF}" dt="2022-04-08T16:47:16.086" v="988" actId="20577"/>
          <ac:spMkLst>
            <pc:docMk/>
            <pc:sldMk cId="3401664202" sldId="281"/>
            <ac:spMk id="3" creationId="{52034FEC-C21F-4439-8D78-DDF977FBE581}"/>
          </ac:spMkLst>
        </pc:spChg>
      </pc:sldChg>
      <pc:sldChg chg="modSp mod">
        <pc:chgData name="Hildenes, Karoline" userId="bcc730ee-7158-4535-9cda-f8504c55bdab" providerId="ADAL" clId="{B3F45554-C34E-48D2-B93F-99CE235D2CFF}" dt="2022-04-08T16:45:17.360" v="943" actId="790"/>
        <pc:sldMkLst>
          <pc:docMk/>
          <pc:sldMk cId="3208963870" sldId="282"/>
        </pc:sldMkLst>
        <pc:spChg chg="mod">
          <ac:chgData name="Hildenes, Karoline" userId="bcc730ee-7158-4535-9cda-f8504c55bdab" providerId="ADAL" clId="{B3F45554-C34E-48D2-B93F-99CE235D2CFF}" dt="2022-04-08T16:45:17.360" v="943" actId="790"/>
          <ac:spMkLst>
            <pc:docMk/>
            <pc:sldMk cId="3208963870" sldId="282"/>
            <ac:spMk id="3" creationId="{B04BE222-4869-4623-A287-A5AF6E0B347E}"/>
          </ac:spMkLst>
        </pc:spChg>
      </pc:sldChg>
    </pc:docChg>
  </pc:docChgLst>
  <pc:docChgLst>
    <pc:chgData name="Hildenes, Karoline" userId="bcc730ee-7158-4535-9cda-f8504c55bdab" providerId="ADAL" clId="{9D57465D-3E9E-484D-AB0C-0DD83A0F7F29}"/>
    <pc:docChg chg="undo custSel modSld">
      <pc:chgData name="Hildenes, Karoline" userId="bcc730ee-7158-4535-9cda-f8504c55bdab" providerId="ADAL" clId="{9D57465D-3E9E-484D-AB0C-0DD83A0F7F29}" dt="2022-02-18T12:56:22.973" v="1310" actId="20577"/>
      <pc:docMkLst>
        <pc:docMk/>
      </pc:docMkLst>
      <pc:sldChg chg="modSp mod">
        <pc:chgData name="Hildenes, Karoline" userId="bcc730ee-7158-4535-9cda-f8504c55bdab" providerId="ADAL" clId="{9D57465D-3E9E-484D-AB0C-0DD83A0F7F29}" dt="2022-02-18T12:30:51.023" v="2" actId="20577"/>
        <pc:sldMkLst>
          <pc:docMk/>
          <pc:sldMk cId="684241154" sldId="258"/>
        </pc:sldMkLst>
        <pc:spChg chg="mod">
          <ac:chgData name="Hildenes, Karoline" userId="bcc730ee-7158-4535-9cda-f8504c55bdab" providerId="ADAL" clId="{9D57465D-3E9E-484D-AB0C-0DD83A0F7F29}" dt="2022-02-18T12:30:51.023" v="2" actId="20577"/>
          <ac:spMkLst>
            <pc:docMk/>
            <pc:sldMk cId="684241154" sldId="258"/>
            <ac:spMk id="3" creationId="{103A7C7D-F54B-401E-A337-CD20E8151897}"/>
          </ac:spMkLst>
        </pc:spChg>
      </pc:sldChg>
      <pc:sldChg chg="modSp modAnim">
        <pc:chgData name="Hildenes, Karoline" userId="bcc730ee-7158-4535-9cda-f8504c55bdab" providerId="ADAL" clId="{9D57465D-3E9E-484D-AB0C-0DD83A0F7F29}" dt="2022-02-18T12:31:29.354" v="50" actId="20577"/>
        <pc:sldMkLst>
          <pc:docMk/>
          <pc:sldMk cId="2742861016" sldId="259"/>
        </pc:sldMkLst>
        <pc:spChg chg="mod">
          <ac:chgData name="Hildenes, Karoline" userId="bcc730ee-7158-4535-9cda-f8504c55bdab" providerId="ADAL" clId="{9D57465D-3E9E-484D-AB0C-0DD83A0F7F29}" dt="2022-02-18T12:31:29.354" v="50" actId="20577"/>
          <ac:spMkLst>
            <pc:docMk/>
            <pc:sldMk cId="2742861016" sldId="259"/>
            <ac:spMk id="3" creationId="{DCC22BD4-9C92-45FE-8C3B-E9BB93D9D8F3}"/>
          </ac:spMkLst>
        </pc:spChg>
      </pc:sldChg>
      <pc:sldChg chg="modSp mod">
        <pc:chgData name="Hildenes, Karoline" userId="bcc730ee-7158-4535-9cda-f8504c55bdab" providerId="ADAL" clId="{9D57465D-3E9E-484D-AB0C-0DD83A0F7F29}" dt="2022-02-18T12:33:27.458" v="347" actId="20577"/>
        <pc:sldMkLst>
          <pc:docMk/>
          <pc:sldMk cId="1021529385" sldId="260"/>
        </pc:sldMkLst>
        <pc:spChg chg="mod">
          <ac:chgData name="Hildenes, Karoline" userId="bcc730ee-7158-4535-9cda-f8504c55bdab" providerId="ADAL" clId="{9D57465D-3E9E-484D-AB0C-0DD83A0F7F29}" dt="2022-02-18T12:33:27.458" v="347" actId="20577"/>
          <ac:spMkLst>
            <pc:docMk/>
            <pc:sldMk cId="1021529385" sldId="260"/>
            <ac:spMk id="3" creationId="{DA52638C-2244-40B0-ABB1-5BA1657CA0D2}"/>
          </ac:spMkLst>
        </pc:spChg>
      </pc:sldChg>
      <pc:sldChg chg="modSp mod">
        <pc:chgData name="Hildenes, Karoline" userId="bcc730ee-7158-4535-9cda-f8504c55bdab" providerId="ADAL" clId="{9D57465D-3E9E-484D-AB0C-0DD83A0F7F29}" dt="2022-02-18T12:56:22.973" v="1310" actId="20577"/>
        <pc:sldMkLst>
          <pc:docMk/>
          <pc:sldMk cId="368548288" sldId="263"/>
        </pc:sldMkLst>
        <pc:spChg chg="mod">
          <ac:chgData name="Hildenes, Karoline" userId="bcc730ee-7158-4535-9cda-f8504c55bdab" providerId="ADAL" clId="{9D57465D-3E9E-484D-AB0C-0DD83A0F7F29}" dt="2022-02-18T12:56:22.973" v="1310" actId="20577"/>
          <ac:spMkLst>
            <pc:docMk/>
            <pc:sldMk cId="368548288" sldId="263"/>
            <ac:spMk id="3" creationId="{BFDE1B9B-200D-4988-A236-8BD134F9A006}"/>
          </ac:spMkLst>
        </pc:spChg>
      </pc:sldChg>
      <pc:sldChg chg="modSp mod">
        <pc:chgData name="Hildenes, Karoline" userId="bcc730ee-7158-4535-9cda-f8504c55bdab" providerId="ADAL" clId="{9D57465D-3E9E-484D-AB0C-0DD83A0F7F29}" dt="2022-02-18T12:34:01.543" v="412" actId="20577"/>
        <pc:sldMkLst>
          <pc:docMk/>
          <pc:sldMk cId="2952782792" sldId="267"/>
        </pc:sldMkLst>
        <pc:spChg chg="mod">
          <ac:chgData name="Hildenes, Karoline" userId="bcc730ee-7158-4535-9cda-f8504c55bdab" providerId="ADAL" clId="{9D57465D-3E9E-484D-AB0C-0DD83A0F7F29}" dt="2022-02-18T12:34:01.543" v="412" actId="20577"/>
          <ac:spMkLst>
            <pc:docMk/>
            <pc:sldMk cId="2952782792" sldId="267"/>
            <ac:spMk id="3" creationId="{CBA64B66-9337-4FD7-A8AC-9FC4DE858AD2}"/>
          </ac:spMkLst>
        </pc:spChg>
      </pc:sldChg>
      <pc:sldChg chg="modSp mod">
        <pc:chgData name="Hildenes, Karoline" userId="bcc730ee-7158-4535-9cda-f8504c55bdab" providerId="ADAL" clId="{9D57465D-3E9E-484D-AB0C-0DD83A0F7F29}" dt="2022-02-18T12:35:38.469" v="425" actId="15"/>
        <pc:sldMkLst>
          <pc:docMk/>
          <pc:sldMk cId="3805115193" sldId="269"/>
        </pc:sldMkLst>
        <pc:spChg chg="mod">
          <ac:chgData name="Hildenes, Karoline" userId="bcc730ee-7158-4535-9cda-f8504c55bdab" providerId="ADAL" clId="{9D57465D-3E9E-484D-AB0C-0DD83A0F7F29}" dt="2022-02-18T12:35:38.469" v="425" actId="15"/>
          <ac:spMkLst>
            <pc:docMk/>
            <pc:sldMk cId="3805115193" sldId="269"/>
            <ac:spMk id="3" creationId="{4C8D1BD9-2A2B-49BD-BA4F-C3DE5BF5FD1B}"/>
          </ac:spMkLst>
        </pc:spChg>
      </pc:sldChg>
    </pc:docChg>
  </pc:docChgLst>
  <pc:docChgLst>
    <pc:chgData name="Hildenes, Karoline" userId="bcc730ee-7158-4535-9cda-f8504c55bdab" providerId="ADAL" clId="{FE667A68-3896-4EC3-9558-FE1F5A7B49EA}"/>
    <pc:docChg chg="undo custSel addSld modSld">
      <pc:chgData name="Hildenes, Karoline" userId="bcc730ee-7158-4535-9cda-f8504c55bdab" providerId="ADAL" clId="{FE667A68-3896-4EC3-9558-FE1F5A7B49EA}" dt="2021-11-10T17:21:53.264" v="1715" actId="20577"/>
      <pc:docMkLst>
        <pc:docMk/>
      </pc:docMkLst>
      <pc:sldChg chg="addSp delSp modSp mod">
        <pc:chgData name="Hildenes, Karoline" userId="bcc730ee-7158-4535-9cda-f8504c55bdab" providerId="ADAL" clId="{FE667A68-3896-4EC3-9558-FE1F5A7B49EA}" dt="2021-11-10T11:01:38.300" v="1041" actId="207"/>
        <pc:sldMkLst>
          <pc:docMk/>
          <pc:sldMk cId="1380810272" sldId="257"/>
        </pc:sldMkLst>
        <pc:spChg chg="mod">
          <ac:chgData name="Hildenes, Karoline" userId="bcc730ee-7158-4535-9cda-f8504c55bdab" providerId="ADAL" clId="{FE667A68-3896-4EC3-9558-FE1F5A7B49EA}" dt="2021-11-10T10:53:28.866" v="971" actId="20577"/>
          <ac:spMkLst>
            <pc:docMk/>
            <pc:sldMk cId="1380810272" sldId="257"/>
            <ac:spMk id="6" creationId="{FFABEE67-B173-4E8F-832D-E4C7B81395A1}"/>
          </ac:spMkLst>
        </pc:spChg>
        <pc:spChg chg="mod">
          <ac:chgData name="Hildenes, Karoline" userId="bcc730ee-7158-4535-9cda-f8504c55bdab" providerId="ADAL" clId="{FE667A68-3896-4EC3-9558-FE1F5A7B49EA}" dt="2021-11-10T11:01:38.300" v="1041" actId="207"/>
          <ac:spMkLst>
            <pc:docMk/>
            <pc:sldMk cId="1380810272" sldId="257"/>
            <ac:spMk id="10" creationId="{8328E23C-FB2E-42B7-9FF3-C974999091C4}"/>
          </ac:spMkLst>
        </pc:spChg>
        <pc:graphicFrameChg chg="add del modGraphic">
          <ac:chgData name="Hildenes, Karoline" userId="bcc730ee-7158-4535-9cda-f8504c55bdab" providerId="ADAL" clId="{FE667A68-3896-4EC3-9558-FE1F5A7B49EA}" dt="2021-11-10T10:55:44.361" v="1025" actId="478"/>
          <ac:graphicFrameMkLst>
            <pc:docMk/>
            <pc:sldMk cId="1380810272" sldId="257"/>
            <ac:graphicFrameMk id="4" creationId="{25CD0931-E316-4815-A23A-2BFEE79371B8}"/>
          </ac:graphicFrameMkLst>
        </pc:graphicFrameChg>
        <pc:graphicFrameChg chg="add del modGraphic">
          <ac:chgData name="Hildenes, Karoline" userId="bcc730ee-7158-4535-9cda-f8504c55bdab" providerId="ADAL" clId="{FE667A68-3896-4EC3-9558-FE1F5A7B49EA}" dt="2021-11-10T10:56:19.032" v="1038" actId="478"/>
          <ac:graphicFrameMkLst>
            <pc:docMk/>
            <pc:sldMk cId="1380810272" sldId="257"/>
            <ac:graphicFrameMk id="7" creationId="{9F24609A-84F6-49D2-A49F-DC11E545E6AC}"/>
          </ac:graphicFrameMkLst>
        </pc:graphicFrameChg>
        <pc:graphicFrameChg chg="add del modGraphic">
          <ac:chgData name="Hildenes, Karoline" userId="bcc730ee-7158-4535-9cda-f8504c55bdab" providerId="ADAL" clId="{FE667A68-3896-4EC3-9558-FE1F5A7B49EA}" dt="2021-11-10T11:00:46.320" v="1040" actId="478"/>
          <ac:graphicFrameMkLst>
            <pc:docMk/>
            <pc:sldMk cId="1380810272" sldId="257"/>
            <ac:graphicFrameMk id="9" creationId="{52603093-BF96-421F-BA57-CF3F473D8E28}"/>
          </ac:graphicFrameMkLst>
        </pc:graphicFrameChg>
      </pc:sldChg>
      <pc:sldChg chg="addSp delSp modSp">
        <pc:chgData name="Hildenes, Karoline" userId="bcc730ee-7158-4535-9cda-f8504c55bdab" providerId="ADAL" clId="{FE667A68-3896-4EC3-9558-FE1F5A7B49EA}" dt="2021-11-10T10:40:47.285" v="1"/>
        <pc:sldMkLst>
          <pc:docMk/>
          <pc:sldMk cId="2952782792" sldId="267"/>
        </pc:sldMkLst>
        <pc:graphicFrameChg chg="add del mod">
          <ac:chgData name="Hildenes, Karoline" userId="bcc730ee-7158-4535-9cda-f8504c55bdab" providerId="ADAL" clId="{FE667A68-3896-4EC3-9558-FE1F5A7B49EA}" dt="2021-11-10T10:40:47.285" v="1"/>
          <ac:graphicFrameMkLst>
            <pc:docMk/>
            <pc:sldMk cId="2952782792" sldId="267"/>
            <ac:graphicFrameMk id="4" creationId="{80CDB419-7BA5-4608-BC62-CBD6EDE07EF6}"/>
          </ac:graphicFrameMkLst>
        </pc:graphicFrameChg>
      </pc:sldChg>
      <pc:sldChg chg="modSp mod">
        <pc:chgData name="Hildenes, Karoline" userId="bcc730ee-7158-4535-9cda-f8504c55bdab" providerId="ADAL" clId="{FE667A68-3896-4EC3-9558-FE1F5A7B49EA}" dt="2021-11-10T17:00:15.185" v="1061" actId="20577"/>
        <pc:sldMkLst>
          <pc:docMk/>
          <pc:sldMk cId="3805115193" sldId="269"/>
        </pc:sldMkLst>
        <pc:spChg chg="mod">
          <ac:chgData name="Hildenes, Karoline" userId="bcc730ee-7158-4535-9cda-f8504c55bdab" providerId="ADAL" clId="{FE667A68-3896-4EC3-9558-FE1F5A7B49EA}" dt="2021-11-10T17:00:15.185" v="1061" actId="20577"/>
          <ac:spMkLst>
            <pc:docMk/>
            <pc:sldMk cId="3805115193" sldId="269"/>
            <ac:spMk id="3" creationId="{4C8D1BD9-2A2B-49BD-BA4F-C3DE5BF5FD1B}"/>
          </ac:spMkLst>
        </pc:spChg>
      </pc:sldChg>
      <pc:sldChg chg="modSp mod">
        <pc:chgData name="Hildenes, Karoline" userId="bcc730ee-7158-4535-9cda-f8504c55bdab" providerId="ADAL" clId="{FE667A68-3896-4EC3-9558-FE1F5A7B49EA}" dt="2021-11-10T17:00:49.333" v="1063" actId="790"/>
        <pc:sldMkLst>
          <pc:docMk/>
          <pc:sldMk cId="2793718265" sldId="271"/>
        </pc:sldMkLst>
        <pc:spChg chg="mod">
          <ac:chgData name="Hildenes, Karoline" userId="bcc730ee-7158-4535-9cda-f8504c55bdab" providerId="ADAL" clId="{FE667A68-3896-4EC3-9558-FE1F5A7B49EA}" dt="2021-11-10T17:00:49.333" v="1063" actId="790"/>
          <ac:spMkLst>
            <pc:docMk/>
            <pc:sldMk cId="2793718265" sldId="271"/>
            <ac:spMk id="3" creationId="{266FF839-52D3-40EB-9DA4-CC40A92FF044}"/>
          </ac:spMkLst>
        </pc:spChg>
      </pc:sldChg>
      <pc:sldChg chg="modSp mod">
        <pc:chgData name="Hildenes, Karoline" userId="bcc730ee-7158-4535-9cda-f8504c55bdab" providerId="ADAL" clId="{FE667A68-3896-4EC3-9558-FE1F5A7B49EA}" dt="2021-11-10T17:01:22.920" v="1065" actId="790"/>
        <pc:sldMkLst>
          <pc:docMk/>
          <pc:sldMk cId="884331175" sldId="275"/>
        </pc:sldMkLst>
        <pc:spChg chg="mod">
          <ac:chgData name="Hildenes, Karoline" userId="bcc730ee-7158-4535-9cda-f8504c55bdab" providerId="ADAL" clId="{FE667A68-3896-4EC3-9558-FE1F5A7B49EA}" dt="2021-11-10T17:01:22.920" v="1065" actId="790"/>
          <ac:spMkLst>
            <pc:docMk/>
            <pc:sldMk cId="884331175" sldId="275"/>
            <ac:spMk id="3" creationId="{3E554B8C-3C72-4C81-B629-35C6BCF201D7}"/>
          </ac:spMkLst>
        </pc:spChg>
      </pc:sldChg>
      <pc:sldChg chg="modSp mod">
        <pc:chgData name="Hildenes, Karoline" userId="bcc730ee-7158-4535-9cda-f8504c55bdab" providerId="ADAL" clId="{FE667A68-3896-4EC3-9558-FE1F5A7B49EA}" dt="2021-11-10T17:01:44.886" v="1067" actId="1076"/>
        <pc:sldMkLst>
          <pc:docMk/>
          <pc:sldMk cId="1021534826" sldId="279"/>
        </pc:sldMkLst>
        <pc:spChg chg="mod">
          <ac:chgData name="Hildenes, Karoline" userId="bcc730ee-7158-4535-9cda-f8504c55bdab" providerId="ADAL" clId="{FE667A68-3896-4EC3-9558-FE1F5A7B49EA}" dt="2021-11-10T17:01:39.789" v="1066" actId="1076"/>
          <ac:spMkLst>
            <pc:docMk/>
            <pc:sldMk cId="1021534826" sldId="279"/>
            <ac:spMk id="2" creationId="{077707C1-1B0C-4CD3-9281-E8DAF61F8807}"/>
          </ac:spMkLst>
        </pc:spChg>
        <pc:spChg chg="mod">
          <ac:chgData name="Hildenes, Karoline" userId="bcc730ee-7158-4535-9cda-f8504c55bdab" providerId="ADAL" clId="{FE667A68-3896-4EC3-9558-FE1F5A7B49EA}" dt="2021-11-10T17:01:44.886" v="1067" actId="1076"/>
          <ac:spMkLst>
            <pc:docMk/>
            <pc:sldMk cId="1021534826" sldId="279"/>
            <ac:spMk id="3" creationId="{9B3F1BF5-F68E-4C2A-8D99-4680BA90A51C}"/>
          </ac:spMkLst>
        </pc:spChg>
      </pc:sldChg>
      <pc:sldChg chg="modSp mod">
        <pc:chgData name="Hildenes, Karoline" userId="bcc730ee-7158-4535-9cda-f8504c55bdab" providerId="ADAL" clId="{FE667A68-3896-4EC3-9558-FE1F5A7B49EA}" dt="2021-11-10T17:21:53.264" v="1715" actId="20577"/>
        <pc:sldMkLst>
          <pc:docMk/>
          <pc:sldMk cId="3401664202" sldId="281"/>
        </pc:sldMkLst>
        <pc:spChg chg="mod">
          <ac:chgData name="Hildenes, Karoline" userId="bcc730ee-7158-4535-9cda-f8504c55bdab" providerId="ADAL" clId="{FE667A68-3896-4EC3-9558-FE1F5A7B49EA}" dt="2021-11-10T17:07:47.584" v="1068" actId="20577"/>
          <ac:spMkLst>
            <pc:docMk/>
            <pc:sldMk cId="3401664202" sldId="281"/>
            <ac:spMk id="2" creationId="{E9809822-CE62-4F4D-A738-AD2476D570F4}"/>
          </ac:spMkLst>
        </pc:spChg>
        <pc:spChg chg="mod">
          <ac:chgData name="Hildenes, Karoline" userId="bcc730ee-7158-4535-9cda-f8504c55bdab" providerId="ADAL" clId="{FE667A68-3896-4EC3-9558-FE1F5A7B49EA}" dt="2021-11-10T17:21:53.264" v="1715" actId="20577"/>
          <ac:spMkLst>
            <pc:docMk/>
            <pc:sldMk cId="3401664202" sldId="281"/>
            <ac:spMk id="3" creationId="{52034FEC-C21F-4439-8D78-DDF977FBE581}"/>
          </ac:spMkLst>
        </pc:spChg>
      </pc:sldChg>
      <pc:sldChg chg="addSp delSp modSp new mod">
        <pc:chgData name="Hildenes, Karoline" userId="bcc730ee-7158-4535-9cda-f8504c55bdab" providerId="ADAL" clId="{FE667A68-3896-4EC3-9558-FE1F5A7B49EA}" dt="2021-11-10T10:55:59.474" v="1036" actId="20577"/>
        <pc:sldMkLst>
          <pc:docMk/>
          <pc:sldMk cId="3208963870" sldId="282"/>
        </pc:sldMkLst>
        <pc:spChg chg="mod">
          <ac:chgData name="Hildenes, Karoline" userId="bcc730ee-7158-4535-9cda-f8504c55bdab" providerId="ADAL" clId="{FE667A68-3896-4EC3-9558-FE1F5A7B49EA}" dt="2021-11-10T10:50:26.081" v="749" actId="20577"/>
          <ac:spMkLst>
            <pc:docMk/>
            <pc:sldMk cId="3208963870" sldId="282"/>
            <ac:spMk id="2" creationId="{118FC61D-F16F-4772-918A-B102B40BD903}"/>
          </ac:spMkLst>
        </pc:spChg>
        <pc:spChg chg="add del mod">
          <ac:chgData name="Hildenes, Karoline" userId="bcc730ee-7158-4535-9cda-f8504c55bdab" providerId="ADAL" clId="{FE667A68-3896-4EC3-9558-FE1F5A7B49EA}" dt="2021-11-10T10:55:59.474" v="1036" actId="20577"/>
          <ac:spMkLst>
            <pc:docMk/>
            <pc:sldMk cId="3208963870" sldId="282"/>
            <ac:spMk id="3" creationId="{B04BE222-4869-4623-A287-A5AF6E0B347E}"/>
          </ac:spMkLst>
        </pc:spChg>
        <pc:spChg chg="add del mod">
          <ac:chgData name="Hildenes, Karoline" userId="bcc730ee-7158-4535-9cda-f8504c55bdab" providerId="ADAL" clId="{FE667A68-3896-4EC3-9558-FE1F5A7B49EA}" dt="2021-11-10T10:43:49.448" v="173" actId="478"/>
          <ac:spMkLst>
            <pc:docMk/>
            <pc:sldMk cId="3208963870" sldId="282"/>
            <ac:spMk id="6" creationId="{DD27175C-78BC-4A89-8954-FDA8636859F6}"/>
          </ac:spMkLst>
        </pc:spChg>
        <pc:graphicFrameChg chg="add del mod">
          <ac:chgData name="Hildenes, Karoline" userId="bcc730ee-7158-4535-9cda-f8504c55bdab" providerId="ADAL" clId="{FE667A68-3896-4EC3-9558-FE1F5A7B49EA}" dt="2021-11-10T10:41:14.719" v="4"/>
          <ac:graphicFrameMkLst>
            <pc:docMk/>
            <pc:sldMk cId="3208963870" sldId="282"/>
            <ac:graphicFrameMk id="4" creationId="{C2BEC263-C31B-4744-AA5C-B919E681763F}"/>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763E7-CADA-4F7E-B780-4F0BEE98D28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8618F15-840F-4A35-997B-EEB4C6D483D6}">
      <dgm:prSet custT="1"/>
      <dgm:spPr/>
      <dgm:t>
        <a:bodyPr/>
        <a:lstStyle/>
        <a:p>
          <a:r>
            <a:rPr lang="nn-NO" sz="1200" noProof="0" dirty="0"/>
            <a:t>Bidra til at organisering av tilbodet er målretta, rettferdig og tilrettelagt den enkelte spelar. I denne samanheng er det viktig at alle har ei felles forståing av kva dette inneberer</a:t>
          </a:r>
        </a:p>
      </dgm:t>
    </dgm:pt>
    <dgm:pt modelId="{320D14CD-D1F5-4894-A939-2C70A15DB912}" type="parTrans" cxnId="{4001BEC1-D862-4A5B-918E-E4EF26FB8EF7}">
      <dgm:prSet/>
      <dgm:spPr/>
      <dgm:t>
        <a:bodyPr/>
        <a:lstStyle/>
        <a:p>
          <a:endParaRPr lang="en-US"/>
        </a:p>
      </dgm:t>
    </dgm:pt>
    <dgm:pt modelId="{FF776402-DB2A-48E2-986A-BD580A1F8F1A}" type="sibTrans" cxnId="{4001BEC1-D862-4A5B-918E-E4EF26FB8EF7}">
      <dgm:prSet/>
      <dgm:spPr/>
      <dgm:t>
        <a:bodyPr/>
        <a:lstStyle/>
        <a:p>
          <a:endParaRPr lang="en-US"/>
        </a:p>
      </dgm:t>
    </dgm:pt>
    <dgm:pt modelId="{AAEC7EDA-109E-4462-B32C-2A34C127EBD2}">
      <dgm:prSet/>
      <dgm:spPr/>
      <dgm:t>
        <a:bodyPr/>
        <a:lstStyle/>
        <a:p>
          <a:r>
            <a:rPr lang="nn-NO" noProof="0" dirty="0"/>
            <a:t>Vi ynskjer å tilby ei målbevisst, rettferdig og godt organisert fotballsatsing</a:t>
          </a:r>
          <a:endParaRPr lang="en-US" dirty="0"/>
        </a:p>
      </dgm:t>
    </dgm:pt>
    <dgm:pt modelId="{E793A8CB-ADEF-4729-8247-A372048A448E}" type="parTrans" cxnId="{BC0AE0B0-4FBD-4073-BCC0-5C0FC6B2B249}">
      <dgm:prSet/>
      <dgm:spPr/>
      <dgm:t>
        <a:bodyPr/>
        <a:lstStyle/>
        <a:p>
          <a:endParaRPr lang="en-US"/>
        </a:p>
      </dgm:t>
    </dgm:pt>
    <dgm:pt modelId="{36BC3715-4896-404E-A73F-902A9C9431C3}" type="sibTrans" cxnId="{BC0AE0B0-4FBD-4073-BCC0-5C0FC6B2B249}">
      <dgm:prSet/>
      <dgm:spPr/>
      <dgm:t>
        <a:bodyPr/>
        <a:lstStyle/>
        <a:p>
          <a:endParaRPr lang="en-US"/>
        </a:p>
      </dgm:t>
    </dgm:pt>
    <dgm:pt modelId="{F199D306-D59A-41CB-A8CC-214B836D5128}">
      <dgm:prSet/>
      <dgm:spPr/>
      <dgm:t>
        <a:bodyPr/>
        <a:lstStyle/>
        <a:p>
          <a:r>
            <a:rPr lang="nn-NO" noProof="0" dirty="0"/>
            <a:t>Sørge for å skape best </a:t>
          </a:r>
          <a:r>
            <a:rPr lang="nn-NO" noProof="0" dirty="0" err="1"/>
            <a:t>muleg</a:t>
          </a:r>
          <a:r>
            <a:rPr lang="nn-NO" noProof="0" dirty="0"/>
            <a:t> vilkår for utvikling av alle spelarar, uavhengig av deira </a:t>
          </a:r>
          <a:r>
            <a:rPr lang="nn-NO" noProof="0" dirty="0" err="1"/>
            <a:t>personlrge</a:t>
          </a:r>
          <a:r>
            <a:rPr lang="nn-NO" noProof="0" dirty="0"/>
            <a:t> ambisjonar</a:t>
          </a:r>
        </a:p>
      </dgm:t>
    </dgm:pt>
    <dgm:pt modelId="{F653967E-E1AF-4108-8525-DBD065CCBFF2}" type="parTrans" cxnId="{DB03607E-5BAB-4340-83B4-659332B923C2}">
      <dgm:prSet/>
      <dgm:spPr/>
      <dgm:t>
        <a:bodyPr/>
        <a:lstStyle/>
        <a:p>
          <a:endParaRPr lang="en-US"/>
        </a:p>
      </dgm:t>
    </dgm:pt>
    <dgm:pt modelId="{703A4322-FE74-4862-B232-2F03222D5A06}" type="sibTrans" cxnId="{DB03607E-5BAB-4340-83B4-659332B923C2}">
      <dgm:prSet/>
      <dgm:spPr/>
      <dgm:t>
        <a:bodyPr/>
        <a:lstStyle/>
        <a:p>
          <a:endParaRPr lang="en-US"/>
        </a:p>
      </dgm:t>
    </dgm:pt>
    <dgm:pt modelId="{F0F53C91-FA61-4BA6-882B-B2C79A59F89B}">
      <dgm:prSet/>
      <dgm:spPr/>
      <dgm:t>
        <a:bodyPr/>
        <a:lstStyle/>
        <a:p>
          <a:r>
            <a:rPr lang="nb-NO" dirty="0"/>
            <a:t>Fokusere på sportslig og langsiktig utvikling framfor kortsiktighet og enkeltresultat</a:t>
          </a:r>
          <a:endParaRPr lang="en-US" dirty="0"/>
        </a:p>
      </dgm:t>
    </dgm:pt>
    <dgm:pt modelId="{F5750DC8-F1F9-499C-A218-4640B6B8E2CA}" type="parTrans" cxnId="{0510D179-9348-46D4-AC4A-06D4A04C971E}">
      <dgm:prSet/>
      <dgm:spPr/>
      <dgm:t>
        <a:bodyPr/>
        <a:lstStyle/>
        <a:p>
          <a:endParaRPr lang="en-US"/>
        </a:p>
      </dgm:t>
    </dgm:pt>
    <dgm:pt modelId="{B469F316-71DC-446F-BAD7-F74FB322ACF6}" type="sibTrans" cxnId="{0510D179-9348-46D4-AC4A-06D4A04C971E}">
      <dgm:prSet/>
      <dgm:spPr/>
      <dgm:t>
        <a:bodyPr/>
        <a:lstStyle/>
        <a:p>
          <a:endParaRPr lang="en-US"/>
        </a:p>
      </dgm:t>
    </dgm:pt>
    <dgm:pt modelId="{0087D17E-1BD5-4940-963D-4FF9A74E1C38}">
      <dgm:prSet/>
      <dgm:spPr/>
      <dgm:t>
        <a:bodyPr/>
        <a:lstStyle/>
        <a:p>
          <a:r>
            <a:rPr lang="nn-NO" noProof="0" dirty="0"/>
            <a:t>Rekruttere og utvikle eigne spelarar</a:t>
          </a:r>
        </a:p>
      </dgm:t>
    </dgm:pt>
    <dgm:pt modelId="{034D33F5-066B-4E75-8DDD-A2A0DC09D0D3}" type="parTrans" cxnId="{745219A0-416A-48C2-A087-76DC957DC488}">
      <dgm:prSet/>
      <dgm:spPr/>
      <dgm:t>
        <a:bodyPr/>
        <a:lstStyle/>
        <a:p>
          <a:endParaRPr lang="en-US"/>
        </a:p>
      </dgm:t>
    </dgm:pt>
    <dgm:pt modelId="{D9ABFE79-6A94-4AEF-989E-5175F2858DEA}" type="sibTrans" cxnId="{745219A0-416A-48C2-A087-76DC957DC488}">
      <dgm:prSet/>
      <dgm:spPr/>
      <dgm:t>
        <a:bodyPr/>
        <a:lstStyle/>
        <a:p>
          <a:endParaRPr lang="en-US"/>
        </a:p>
      </dgm:t>
    </dgm:pt>
    <dgm:pt modelId="{08E866D9-8112-436F-8F6F-374A4301B161}" type="pres">
      <dgm:prSet presAssocID="{2AF763E7-CADA-4F7E-B780-4F0BEE98D284}" presName="root" presStyleCnt="0">
        <dgm:presLayoutVars>
          <dgm:dir/>
          <dgm:resizeHandles val="exact"/>
        </dgm:presLayoutVars>
      </dgm:prSet>
      <dgm:spPr/>
    </dgm:pt>
    <dgm:pt modelId="{E2C10079-61EB-4E38-8049-BDA83D292473}" type="pres">
      <dgm:prSet presAssocID="{18618F15-840F-4A35-997B-EEB4C6D483D6}" presName="compNode" presStyleCnt="0"/>
      <dgm:spPr/>
    </dgm:pt>
    <dgm:pt modelId="{EC28355B-1C4F-4688-9F83-DA004B1C4201}" type="pres">
      <dgm:prSet presAssocID="{18618F15-840F-4A35-997B-EEB4C6D483D6}" presName="bgRect" presStyleLbl="bgShp" presStyleIdx="0" presStyleCnt="5"/>
      <dgm:spPr/>
    </dgm:pt>
    <dgm:pt modelId="{3388DB05-E50F-46D3-A96F-F01386F7A484}" type="pres">
      <dgm:prSet presAssocID="{18618F15-840F-4A35-997B-EEB4C6D483D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ss Pieces"/>
        </a:ext>
      </dgm:extLst>
    </dgm:pt>
    <dgm:pt modelId="{90F7A98A-8F59-4D19-80A7-599648958F7B}" type="pres">
      <dgm:prSet presAssocID="{18618F15-840F-4A35-997B-EEB4C6D483D6}" presName="spaceRect" presStyleCnt="0"/>
      <dgm:spPr/>
    </dgm:pt>
    <dgm:pt modelId="{2CF657FB-2122-4167-8741-D4C63400775D}" type="pres">
      <dgm:prSet presAssocID="{18618F15-840F-4A35-997B-EEB4C6D483D6}" presName="parTx" presStyleLbl="revTx" presStyleIdx="0" presStyleCnt="5">
        <dgm:presLayoutVars>
          <dgm:chMax val="0"/>
          <dgm:chPref val="0"/>
        </dgm:presLayoutVars>
      </dgm:prSet>
      <dgm:spPr/>
    </dgm:pt>
    <dgm:pt modelId="{87761688-0528-4187-AEC6-73D819D635AF}" type="pres">
      <dgm:prSet presAssocID="{FF776402-DB2A-48E2-986A-BD580A1F8F1A}" presName="sibTrans" presStyleCnt="0"/>
      <dgm:spPr/>
    </dgm:pt>
    <dgm:pt modelId="{64E698A3-5884-4A41-83D1-69FC80A914FE}" type="pres">
      <dgm:prSet presAssocID="{AAEC7EDA-109E-4462-B32C-2A34C127EBD2}" presName="compNode" presStyleCnt="0"/>
      <dgm:spPr/>
    </dgm:pt>
    <dgm:pt modelId="{099D772B-75F7-434F-A1F6-87078FBF0798}" type="pres">
      <dgm:prSet presAssocID="{AAEC7EDA-109E-4462-B32C-2A34C127EBD2}" presName="bgRect" presStyleLbl="bgShp" presStyleIdx="1" presStyleCnt="5"/>
      <dgm:spPr/>
    </dgm:pt>
    <dgm:pt modelId="{AB44323D-9DBE-4D0E-848C-5DD4AC08E9A2}" type="pres">
      <dgm:prSet presAssocID="{AAEC7EDA-109E-4462-B32C-2A34C127EBD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el Face Outline"/>
        </a:ext>
      </dgm:extLst>
    </dgm:pt>
    <dgm:pt modelId="{62421CC3-3368-49E8-B5FC-C285F68A3154}" type="pres">
      <dgm:prSet presAssocID="{AAEC7EDA-109E-4462-B32C-2A34C127EBD2}" presName="spaceRect" presStyleCnt="0"/>
      <dgm:spPr/>
    </dgm:pt>
    <dgm:pt modelId="{AF050A27-9EFE-49F4-A986-07B23DE2E589}" type="pres">
      <dgm:prSet presAssocID="{AAEC7EDA-109E-4462-B32C-2A34C127EBD2}" presName="parTx" presStyleLbl="revTx" presStyleIdx="1" presStyleCnt="5">
        <dgm:presLayoutVars>
          <dgm:chMax val="0"/>
          <dgm:chPref val="0"/>
        </dgm:presLayoutVars>
      </dgm:prSet>
      <dgm:spPr/>
    </dgm:pt>
    <dgm:pt modelId="{74C87F49-1744-4140-9FED-98AFC0B0C2E6}" type="pres">
      <dgm:prSet presAssocID="{36BC3715-4896-404E-A73F-902A9C9431C3}" presName="sibTrans" presStyleCnt="0"/>
      <dgm:spPr/>
    </dgm:pt>
    <dgm:pt modelId="{E2B4AD73-000F-41C1-8B4D-FC668367654C}" type="pres">
      <dgm:prSet presAssocID="{F199D306-D59A-41CB-A8CC-214B836D5128}" presName="compNode" presStyleCnt="0"/>
      <dgm:spPr/>
    </dgm:pt>
    <dgm:pt modelId="{2BF9AD9F-EE9D-405B-A7EA-8AAE15393ECE}" type="pres">
      <dgm:prSet presAssocID="{F199D306-D59A-41CB-A8CC-214B836D5128}" presName="bgRect" presStyleLbl="bgShp" presStyleIdx="2" presStyleCnt="5"/>
      <dgm:spPr/>
    </dgm:pt>
    <dgm:pt modelId="{84D16838-B6D5-4B78-9C0E-DFEBF86F6BEB}" type="pres">
      <dgm:prSet presAssocID="{F199D306-D59A-41CB-A8CC-214B836D512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Success"/>
        </a:ext>
      </dgm:extLst>
    </dgm:pt>
    <dgm:pt modelId="{F5150651-A863-464A-8CAB-0136EBB555CE}" type="pres">
      <dgm:prSet presAssocID="{F199D306-D59A-41CB-A8CC-214B836D5128}" presName="spaceRect" presStyleCnt="0"/>
      <dgm:spPr/>
    </dgm:pt>
    <dgm:pt modelId="{F2D7EB8A-66B3-490D-986F-7F4452ACF118}" type="pres">
      <dgm:prSet presAssocID="{F199D306-D59A-41CB-A8CC-214B836D5128}" presName="parTx" presStyleLbl="revTx" presStyleIdx="2" presStyleCnt="5">
        <dgm:presLayoutVars>
          <dgm:chMax val="0"/>
          <dgm:chPref val="0"/>
        </dgm:presLayoutVars>
      </dgm:prSet>
      <dgm:spPr/>
    </dgm:pt>
    <dgm:pt modelId="{B68A5A52-6855-4E3C-837A-4CED4D80F5E4}" type="pres">
      <dgm:prSet presAssocID="{703A4322-FE74-4862-B232-2F03222D5A06}" presName="sibTrans" presStyleCnt="0"/>
      <dgm:spPr/>
    </dgm:pt>
    <dgm:pt modelId="{AA663C47-B5CD-4D55-A77D-6343BC67D894}" type="pres">
      <dgm:prSet presAssocID="{F0F53C91-FA61-4BA6-882B-B2C79A59F89B}" presName="compNode" presStyleCnt="0"/>
      <dgm:spPr/>
    </dgm:pt>
    <dgm:pt modelId="{18758EF9-3B39-4780-A625-DF797940A5BA}" type="pres">
      <dgm:prSet presAssocID="{F0F53C91-FA61-4BA6-882B-B2C79A59F89B}" presName="bgRect" presStyleLbl="bgShp" presStyleIdx="3" presStyleCnt="5"/>
      <dgm:spPr/>
    </dgm:pt>
    <dgm:pt modelId="{3E4AB684-D5CF-4F82-A95E-25F7E62AD8AC}" type="pres">
      <dgm:prSet presAssocID="{F0F53C91-FA61-4BA6-882B-B2C79A59F8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tball"/>
        </a:ext>
      </dgm:extLst>
    </dgm:pt>
    <dgm:pt modelId="{78FAC9BD-C3E1-4145-9E5D-7E3359163576}" type="pres">
      <dgm:prSet presAssocID="{F0F53C91-FA61-4BA6-882B-B2C79A59F89B}" presName="spaceRect" presStyleCnt="0"/>
      <dgm:spPr/>
    </dgm:pt>
    <dgm:pt modelId="{98D27EFC-EBBF-440B-8461-A7E63A3D9556}" type="pres">
      <dgm:prSet presAssocID="{F0F53C91-FA61-4BA6-882B-B2C79A59F89B}" presName="parTx" presStyleLbl="revTx" presStyleIdx="3" presStyleCnt="5">
        <dgm:presLayoutVars>
          <dgm:chMax val="0"/>
          <dgm:chPref val="0"/>
        </dgm:presLayoutVars>
      </dgm:prSet>
      <dgm:spPr/>
    </dgm:pt>
    <dgm:pt modelId="{0D6F62AE-AE6A-418B-87B9-1AAA2EF2F00B}" type="pres">
      <dgm:prSet presAssocID="{B469F316-71DC-446F-BAD7-F74FB322ACF6}" presName="sibTrans" presStyleCnt="0"/>
      <dgm:spPr/>
    </dgm:pt>
    <dgm:pt modelId="{68FDF0EE-AD88-480F-8177-E62D044E6494}" type="pres">
      <dgm:prSet presAssocID="{0087D17E-1BD5-4940-963D-4FF9A74E1C38}" presName="compNode" presStyleCnt="0"/>
      <dgm:spPr/>
    </dgm:pt>
    <dgm:pt modelId="{6F5F010E-41D4-4C47-A3B6-1809AB7E41CA}" type="pres">
      <dgm:prSet presAssocID="{0087D17E-1BD5-4940-963D-4FF9A74E1C38}" presName="bgRect" presStyleLbl="bgShp" presStyleIdx="4" presStyleCnt="5"/>
      <dgm:spPr/>
    </dgm:pt>
    <dgm:pt modelId="{EB0CDA3B-D0CE-430F-BBE5-FB9269B0AD10}" type="pres">
      <dgm:prSet presAssocID="{0087D17E-1BD5-4940-963D-4FF9A74E1C3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ukere"/>
        </a:ext>
      </dgm:extLst>
    </dgm:pt>
    <dgm:pt modelId="{103DF40A-717A-4EE0-9E44-803D8CC65D43}" type="pres">
      <dgm:prSet presAssocID="{0087D17E-1BD5-4940-963D-4FF9A74E1C38}" presName="spaceRect" presStyleCnt="0"/>
      <dgm:spPr/>
    </dgm:pt>
    <dgm:pt modelId="{D6324617-7B3C-4146-A675-6243EF9967CC}" type="pres">
      <dgm:prSet presAssocID="{0087D17E-1BD5-4940-963D-4FF9A74E1C38}" presName="parTx" presStyleLbl="revTx" presStyleIdx="4" presStyleCnt="5">
        <dgm:presLayoutVars>
          <dgm:chMax val="0"/>
          <dgm:chPref val="0"/>
        </dgm:presLayoutVars>
      </dgm:prSet>
      <dgm:spPr/>
    </dgm:pt>
  </dgm:ptLst>
  <dgm:cxnLst>
    <dgm:cxn modelId="{0510D179-9348-46D4-AC4A-06D4A04C971E}" srcId="{2AF763E7-CADA-4F7E-B780-4F0BEE98D284}" destId="{F0F53C91-FA61-4BA6-882B-B2C79A59F89B}" srcOrd="3" destOrd="0" parTransId="{F5750DC8-F1F9-499C-A218-4640B6B8E2CA}" sibTransId="{B469F316-71DC-446F-BAD7-F74FB322ACF6}"/>
    <dgm:cxn modelId="{DB03607E-5BAB-4340-83B4-659332B923C2}" srcId="{2AF763E7-CADA-4F7E-B780-4F0BEE98D284}" destId="{F199D306-D59A-41CB-A8CC-214B836D5128}" srcOrd="2" destOrd="0" parTransId="{F653967E-E1AF-4108-8525-DBD065CCBFF2}" sibTransId="{703A4322-FE74-4862-B232-2F03222D5A06}"/>
    <dgm:cxn modelId="{8547E395-F2A4-46E9-8785-90D7F9FB6E14}" type="presOf" srcId="{F199D306-D59A-41CB-A8CC-214B836D5128}" destId="{F2D7EB8A-66B3-490D-986F-7F4452ACF118}" srcOrd="0" destOrd="0" presId="urn:microsoft.com/office/officeart/2018/2/layout/IconVerticalSolidList"/>
    <dgm:cxn modelId="{14DF4998-FA39-422E-846D-C08744B5E02B}" type="presOf" srcId="{2AF763E7-CADA-4F7E-B780-4F0BEE98D284}" destId="{08E866D9-8112-436F-8F6F-374A4301B161}" srcOrd="0" destOrd="0" presId="urn:microsoft.com/office/officeart/2018/2/layout/IconVerticalSolidList"/>
    <dgm:cxn modelId="{6E06699A-E4C4-4E3A-882C-27B6E3DA7191}" type="presOf" srcId="{18618F15-840F-4A35-997B-EEB4C6D483D6}" destId="{2CF657FB-2122-4167-8741-D4C63400775D}" srcOrd="0" destOrd="0" presId="urn:microsoft.com/office/officeart/2018/2/layout/IconVerticalSolidList"/>
    <dgm:cxn modelId="{745219A0-416A-48C2-A087-76DC957DC488}" srcId="{2AF763E7-CADA-4F7E-B780-4F0BEE98D284}" destId="{0087D17E-1BD5-4940-963D-4FF9A74E1C38}" srcOrd="4" destOrd="0" parTransId="{034D33F5-066B-4E75-8DDD-A2A0DC09D0D3}" sibTransId="{D9ABFE79-6A94-4AEF-989E-5175F2858DEA}"/>
    <dgm:cxn modelId="{FBEF9FA1-CEE9-4D0C-9D61-C7723615E762}" type="presOf" srcId="{F0F53C91-FA61-4BA6-882B-B2C79A59F89B}" destId="{98D27EFC-EBBF-440B-8461-A7E63A3D9556}" srcOrd="0" destOrd="0" presId="urn:microsoft.com/office/officeart/2018/2/layout/IconVerticalSolidList"/>
    <dgm:cxn modelId="{D6B167AD-C971-4834-A47D-FEFABBAAFD4A}" type="presOf" srcId="{AAEC7EDA-109E-4462-B32C-2A34C127EBD2}" destId="{AF050A27-9EFE-49F4-A986-07B23DE2E589}" srcOrd="0" destOrd="0" presId="urn:microsoft.com/office/officeart/2018/2/layout/IconVerticalSolidList"/>
    <dgm:cxn modelId="{BC0AE0B0-4FBD-4073-BCC0-5C0FC6B2B249}" srcId="{2AF763E7-CADA-4F7E-B780-4F0BEE98D284}" destId="{AAEC7EDA-109E-4462-B32C-2A34C127EBD2}" srcOrd="1" destOrd="0" parTransId="{E793A8CB-ADEF-4729-8247-A372048A448E}" sibTransId="{36BC3715-4896-404E-A73F-902A9C9431C3}"/>
    <dgm:cxn modelId="{4001BEC1-D862-4A5B-918E-E4EF26FB8EF7}" srcId="{2AF763E7-CADA-4F7E-B780-4F0BEE98D284}" destId="{18618F15-840F-4A35-997B-EEB4C6D483D6}" srcOrd="0" destOrd="0" parTransId="{320D14CD-D1F5-4894-A939-2C70A15DB912}" sibTransId="{FF776402-DB2A-48E2-986A-BD580A1F8F1A}"/>
    <dgm:cxn modelId="{20C8CFE3-BEFA-489A-930B-4248C3876A9B}" type="presOf" srcId="{0087D17E-1BD5-4940-963D-4FF9A74E1C38}" destId="{D6324617-7B3C-4146-A675-6243EF9967CC}" srcOrd="0" destOrd="0" presId="urn:microsoft.com/office/officeart/2018/2/layout/IconVerticalSolidList"/>
    <dgm:cxn modelId="{6273B33B-5BDB-4F56-A06B-C17BB8C6D3DC}" type="presParOf" srcId="{08E866D9-8112-436F-8F6F-374A4301B161}" destId="{E2C10079-61EB-4E38-8049-BDA83D292473}" srcOrd="0" destOrd="0" presId="urn:microsoft.com/office/officeart/2018/2/layout/IconVerticalSolidList"/>
    <dgm:cxn modelId="{3B48E24E-48C6-4A8A-864A-A11C9D30BFD7}" type="presParOf" srcId="{E2C10079-61EB-4E38-8049-BDA83D292473}" destId="{EC28355B-1C4F-4688-9F83-DA004B1C4201}" srcOrd="0" destOrd="0" presId="urn:microsoft.com/office/officeart/2018/2/layout/IconVerticalSolidList"/>
    <dgm:cxn modelId="{1E1FD3CA-3660-451E-90B9-4B58A10589B4}" type="presParOf" srcId="{E2C10079-61EB-4E38-8049-BDA83D292473}" destId="{3388DB05-E50F-46D3-A96F-F01386F7A484}" srcOrd="1" destOrd="0" presId="urn:microsoft.com/office/officeart/2018/2/layout/IconVerticalSolidList"/>
    <dgm:cxn modelId="{AA7277C4-5C1D-4733-A777-39830F6CB8FC}" type="presParOf" srcId="{E2C10079-61EB-4E38-8049-BDA83D292473}" destId="{90F7A98A-8F59-4D19-80A7-599648958F7B}" srcOrd="2" destOrd="0" presId="urn:microsoft.com/office/officeart/2018/2/layout/IconVerticalSolidList"/>
    <dgm:cxn modelId="{5CEAD13C-8E43-474A-A98C-19B88DE68E80}" type="presParOf" srcId="{E2C10079-61EB-4E38-8049-BDA83D292473}" destId="{2CF657FB-2122-4167-8741-D4C63400775D}" srcOrd="3" destOrd="0" presId="urn:microsoft.com/office/officeart/2018/2/layout/IconVerticalSolidList"/>
    <dgm:cxn modelId="{78640147-F894-4ECA-87B6-11663124BE24}" type="presParOf" srcId="{08E866D9-8112-436F-8F6F-374A4301B161}" destId="{87761688-0528-4187-AEC6-73D819D635AF}" srcOrd="1" destOrd="0" presId="urn:microsoft.com/office/officeart/2018/2/layout/IconVerticalSolidList"/>
    <dgm:cxn modelId="{5B06ECF1-A3E8-4D96-B777-FC44E8050839}" type="presParOf" srcId="{08E866D9-8112-436F-8F6F-374A4301B161}" destId="{64E698A3-5884-4A41-83D1-69FC80A914FE}" srcOrd="2" destOrd="0" presId="urn:microsoft.com/office/officeart/2018/2/layout/IconVerticalSolidList"/>
    <dgm:cxn modelId="{0A70AFBA-D04B-4377-BAB7-13224501B797}" type="presParOf" srcId="{64E698A3-5884-4A41-83D1-69FC80A914FE}" destId="{099D772B-75F7-434F-A1F6-87078FBF0798}" srcOrd="0" destOrd="0" presId="urn:microsoft.com/office/officeart/2018/2/layout/IconVerticalSolidList"/>
    <dgm:cxn modelId="{492256F2-98E9-4B81-A2DB-D5121A94FE1A}" type="presParOf" srcId="{64E698A3-5884-4A41-83D1-69FC80A914FE}" destId="{AB44323D-9DBE-4D0E-848C-5DD4AC08E9A2}" srcOrd="1" destOrd="0" presId="urn:microsoft.com/office/officeart/2018/2/layout/IconVerticalSolidList"/>
    <dgm:cxn modelId="{91C0D145-C2D4-4EC0-8071-337D8937BB98}" type="presParOf" srcId="{64E698A3-5884-4A41-83D1-69FC80A914FE}" destId="{62421CC3-3368-49E8-B5FC-C285F68A3154}" srcOrd="2" destOrd="0" presId="urn:microsoft.com/office/officeart/2018/2/layout/IconVerticalSolidList"/>
    <dgm:cxn modelId="{642F38D3-F849-46AA-A709-A42104AFC2DF}" type="presParOf" srcId="{64E698A3-5884-4A41-83D1-69FC80A914FE}" destId="{AF050A27-9EFE-49F4-A986-07B23DE2E589}" srcOrd="3" destOrd="0" presId="urn:microsoft.com/office/officeart/2018/2/layout/IconVerticalSolidList"/>
    <dgm:cxn modelId="{4DFEB052-DF2E-4DF8-8410-B41B347DBAC1}" type="presParOf" srcId="{08E866D9-8112-436F-8F6F-374A4301B161}" destId="{74C87F49-1744-4140-9FED-98AFC0B0C2E6}" srcOrd="3" destOrd="0" presId="urn:microsoft.com/office/officeart/2018/2/layout/IconVerticalSolidList"/>
    <dgm:cxn modelId="{B63BFB5B-F1F9-466F-9936-A610F7C8CFED}" type="presParOf" srcId="{08E866D9-8112-436F-8F6F-374A4301B161}" destId="{E2B4AD73-000F-41C1-8B4D-FC668367654C}" srcOrd="4" destOrd="0" presId="urn:microsoft.com/office/officeart/2018/2/layout/IconVerticalSolidList"/>
    <dgm:cxn modelId="{9C746166-98BC-4890-BB4F-402414CA4F86}" type="presParOf" srcId="{E2B4AD73-000F-41C1-8B4D-FC668367654C}" destId="{2BF9AD9F-EE9D-405B-A7EA-8AAE15393ECE}" srcOrd="0" destOrd="0" presId="urn:microsoft.com/office/officeart/2018/2/layout/IconVerticalSolidList"/>
    <dgm:cxn modelId="{8D758F42-B5CF-498A-B023-21D9DFE5810D}" type="presParOf" srcId="{E2B4AD73-000F-41C1-8B4D-FC668367654C}" destId="{84D16838-B6D5-4B78-9C0E-DFEBF86F6BEB}" srcOrd="1" destOrd="0" presId="urn:microsoft.com/office/officeart/2018/2/layout/IconVerticalSolidList"/>
    <dgm:cxn modelId="{A78CAC74-2DEF-4CA3-BDDB-AF874FD420ED}" type="presParOf" srcId="{E2B4AD73-000F-41C1-8B4D-FC668367654C}" destId="{F5150651-A863-464A-8CAB-0136EBB555CE}" srcOrd="2" destOrd="0" presId="urn:microsoft.com/office/officeart/2018/2/layout/IconVerticalSolidList"/>
    <dgm:cxn modelId="{1FB73788-0282-4DA9-9F99-DFE2117ABECC}" type="presParOf" srcId="{E2B4AD73-000F-41C1-8B4D-FC668367654C}" destId="{F2D7EB8A-66B3-490D-986F-7F4452ACF118}" srcOrd="3" destOrd="0" presId="urn:microsoft.com/office/officeart/2018/2/layout/IconVerticalSolidList"/>
    <dgm:cxn modelId="{B08070B2-25A7-4A77-AD8C-AC689EA71F40}" type="presParOf" srcId="{08E866D9-8112-436F-8F6F-374A4301B161}" destId="{B68A5A52-6855-4E3C-837A-4CED4D80F5E4}" srcOrd="5" destOrd="0" presId="urn:microsoft.com/office/officeart/2018/2/layout/IconVerticalSolidList"/>
    <dgm:cxn modelId="{E8B5A00D-E132-481F-82E4-DAF122C07DF3}" type="presParOf" srcId="{08E866D9-8112-436F-8F6F-374A4301B161}" destId="{AA663C47-B5CD-4D55-A77D-6343BC67D894}" srcOrd="6" destOrd="0" presId="urn:microsoft.com/office/officeart/2018/2/layout/IconVerticalSolidList"/>
    <dgm:cxn modelId="{64C21EEE-7DDD-4DDE-99D1-375F1F2ACDAC}" type="presParOf" srcId="{AA663C47-B5CD-4D55-A77D-6343BC67D894}" destId="{18758EF9-3B39-4780-A625-DF797940A5BA}" srcOrd="0" destOrd="0" presId="urn:microsoft.com/office/officeart/2018/2/layout/IconVerticalSolidList"/>
    <dgm:cxn modelId="{B5CA0105-A44A-4C7A-82EA-957901A46328}" type="presParOf" srcId="{AA663C47-B5CD-4D55-A77D-6343BC67D894}" destId="{3E4AB684-D5CF-4F82-A95E-25F7E62AD8AC}" srcOrd="1" destOrd="0" presId="urn:microsoft.com/office/officeart/2018/2/layout/IconVerticalSolidList"/>
    <dgm:cxn modelId="{F2A08ECF-3109-4A58-9914-3E2E18309BFD}" type="presParOf" srcId="{AA663C47-B5CD-4D55-A77D-6343BC67D894}" destId="{78FAC9BD-C3E1-4145-9E5D-7E3359163576}" srcOrd="2" destOrd="0" presId="urn:microsoft.com/office/officeart/2018/2/layout/IconVerticalSolidList"/>
    <dgm:cxn modelId="{3C12EF9B-3EB9-4CEA-ACFF-74424AAE2EE1}" type="presParOf" srcId="{AA663C47-B5CD-4D55-A77D-6343BC67D894}" destId="{98D27EFC-EBBF-440B-8461-A7E63A3D9556}" srcOrd="3" destOrd="0" presId="urn:microsoft.com/office/officeart/2018/2/layout/IconVerticalSolidList"/>
    <dgm:cxn modelId="{6894E40C-3C5F-446B-8050-8E0DB6B1A291}" type="presParOf" srcId="{08E866D9-8112-436F-8F6F-374A4301B161}" destId="{0D6F62AE-AE6A-418B-87B9-1AAA2EF2F00B}" srcOrd="7" destOrd="0" presId="urn:microsoft.com/office/officeart/2018/2/layout/IconVerticalSolidList"/>
    <dgm:cxn modelId="{70AE40FB-76C0-4A82-AAE5-C1B693EB55F5}" type="presParOf" srcId="{08E866D9-8112-436F-8F6F-374A4301B161}" destId="{68FDF0EE-AD88-480F-8177-E62D044E6494}" srcOrd="8" destOrd="0" presId="urn:microsoft.com/office/officeart/2018/2/layout/IconVerticalSolidList"/>
    <dgm:cxn modelId="{DE7C68B8-6D78-4AFE-816D-1E0302537495}" type="presParOf" srcId="{68FDF0EE-AD88-480F-8177-E62D044E6494}" destId="{6F5F010E-41D4-4C47-A3B6-1809AB7E41CA}" srcOrd="0" destOrd="0" presId="urn:microsoft.com/office/officeart/2018/2/layout/IconVerticalSolidList"/>
    <dgm:cxn modelId="{487D859C-C657-4B23-828B-128891B09992}" type="presParOf" srcId="{68FDF0EE-AD88-480F-8177-E62D044E6494}" destId="{EB0CDA3B-D0CE-430F-BBE5-FB9269B0AD10}" srcOrd="1" destOrd="0" presId="urn:microsoft.com/office/officeart/2018/2/layout/IconVerticalSolidList"/>
    <dgm:cxn modelId="{A20FACC7-2141-41B7-ADB5-189CB5ADC2B9}" type="presParOf" srcId="{68FDF0EE-AD88-480F-8177-E62D044E6494}" destId="{103DF40A-717A-4EE0-9E44-803D8CC65D43}" srcOrd="2" destOrd="0" presId="urn:microsoft.com/office/officeart/2018/2/layout/IconVerticalSolidList"/>
    <dgm:cxn modelId="{F8E9B44A-186F-4D48-8642-3667B1FD22D9}" type="presParOf" srcId="{68FDF0EE-AD88-480F-8177-E62D044E6494}" destId="{D6324617-7B3C-4146-A675-6243EF9967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FE24E-7CB5-4276-BE43-749A3067F1C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8FB24FF-89A7-4A90-8CEB-23527956E9D5}">
      <dgm:prSet/>
      <dgm:spPr/>
      <dgm:t>
        <a:bodyPr/>
        <a:lstStyle/>
        <a:p>
          <a:pPr>
            <a:lnSpc>
              <a:spcPct val="100000"/>
            </a:lnSpc>
          </a:pPr>
          <a:r>
            <a:rPr lang="nb-NO" b="0" i="0"/>
            <a:t>Å skape ein kultur for å ta vare på og skape fleire keepera på alle årstrinn</a:t>
          </a:r>
          <a:endParaRPr lang="en-US"/>
        </a:p>
      </dgm:t>
    </dgm:pt>
    <dgm:pt modelId="{8A0E70C8-B641-4FBA-B06D-E2FB6A91D1B3}" type="parTrans" cxnId="{19B3D9A5-6A01-4096-A1E3-B57241F00CEE}">
      <dgm:prSet/>
      <dgm:spPr/>
      <dgm:t>
        <a:bodyPr/>
        <a:lstStyle/>
        <a:p>
          <a:endParaRPr lang="en-US"/>
        </a:p>
      </dgm:t>
    </dgm:pt>
    <dgm:pt modelId="{CF9F246B-D7B1-4F6A-85F1-8DDC904FDAC0}" type="sibTrans" cxnId="{19B3D9A5-6A01-4096-A1E3-B57241F00CEE}">
      <dgm:prSet/>
      <dgm:spPr/>
      <dgm:t>
        <a:bodyPr/>
        <a:lstStyle/>
        <a:p>
          <a:endParaRPr lang="en-US"/>
        </a:p>
      </dgm:t>
    </dgm:pt>
    <dgm:pt modelId="{83834275-0F54-4596-830A-B943F38453A6}">
      <dgm:prSet/>
      <dgm:spPr/>
      <dgm:t>
        <a:bodyPr/>
        <a:lstStyle/>
        <a:p>
          <a:pPr>
            <a:lnSpc>
              <a:spcPct val="100000"/>
            </a:lnSpc>
          </a:pPr>
          <a:r>
            <a:rPr lang="nb-NO" b="0" i="0"/>
            <a:t>Å få flest mogleg til å ville prøve seg i keeper-rolla, for å skape engasjement og interesse rundt det å vere keeper</a:t>
          </a:r>
          <a:endParaRPr lang="en-US"/>
        </a:p>
      </dgm:t>
    </dgm:pt>
    <dgm:pt modelId="{3B9FA31E-DEDD-4323-AB1F-4DAC90529DFB}" type="parTrans" cxnId="{859BC640-2662-456E-BAFD-F2EF5FE1F773}">
      <dgm:prSet/>
      <dgm:spPr/>
      <dgm:t>
        <a:bodyPr/>
        <a:lstStyle/>
        <a:p>
          <a:endParaRPr lang="en-US"/>
        </a:p>
      </dgm:t>
    </dgm:pt>
    <dgm:pt modelId="{208F180A-1AA7-4D83-A645-4E0C3C7FFB05}" type="sibTrans" cxnId="{859BC640-2662-456E-BAFD-F2EF5FE1F773}">
      <dgm:prSet/>
      <dgm:spPr/>
      <dgm:t>
        <a:bodyPr/>
        <a:lstStyle/>
        <a:p>
          <a:endParaRPr lang="en-US"/>
        </a:p>
      </dgm:t>
    </dgm:pt>
    <dgm:pt modelId="{32E2FC49-563F-4640-A547-8965C3673158}">
      <dgm:prSet/>
      <dgm:spPr/>
      <dgm:t>
        <a:bodyPr/>
        <a:lstStyle/>
        <a:p>
          <a:pPr>
            <a:lnSpc>
              <a:spcPct val="100000"/>
            </a:lnSpc>
          </a:pPr>
          <a:r>
            <a:rPr lang="nb-NO" b="0" i="0" dirty="0"/>
            <a:t>Å få til </a:t>
          </a:r>
          <a:r>
            <a:rPr lang="nb-NO" b="0" i="0" dirty="0" err="1"/>
            <a:t>eit</a:t>
          </a:r>
          <a:r>
            <a:rPr lang="nb-NO" b="0" i="0" dirty="0"/>
            <a:t> strukturert treningsopplegg. Også eigne keeper-</a:t>
          </a:r>
          <a:r>
            <a:rPr lang="nb-NO" b="0" i="0" dirty="0" err="1"/>
            <a:t>treningar</a:t>
          </a:r>
          <a:r>
            <a:rPr lang="nb-NO" b="0" i="0" dirty="0"/>
            <a:t>.</a:t>
          </a:r>
          <a:endParaRPr lang="en-US" dirty="0"/>
        </a:p>
      </dgm:t>
    </dgm:pt>
    <dgm:pt modelId="{90F61ADA-D6E2-41B6-AB67-2821CB8C710A}" type="parTrans" cxnId="{98AAC089-7C47-4F4E-AFCE-B5F56E3CF7BE}">
      <dgm:prSet/>
      <dgm:spPr/>
      <dgm:t>
        <a:bodyPr/>
        <a:lstStyle/>
        <a:p>
          <a:endParaRPr lang="en-US"/>
        </a:p>
      </dgm:t>
    </dgm:pt>
    <dgm:pt modelId="{D4E60E70-8072-4C3E-9364-F9DBD948A56A}" type="sibTrans" cxnId="{98AAC089-7C47-4F4E-AFCE-B5F56E3CF7BE}">
      <dgm:prSet/>
      <dgm:spPr/>
      <dgm:t>
        <a:bodyPr/>
        <a:lstStyle/>
        <a:p>
          <a:endParaRPr lang="en-US"/>
        </a:p>
      </dgm:t>
    </dgm:pt>
    <dgm:pt modelId="{23AC8F47-5324-4BCC-A926-9A2B6D108537}" type="pres">
      <dgm:prSet presAssocID="{270FE24E-7CB5-4276-BE43-749A3067F1C8}" presName="root" presStyleCnt="0">
        <dgm:presLayoutVars>
          <dgm:dir/>
          <dgm:resizeHandles val="exact"/>
        </dgm:presLayoutVars>
      </dgm:prSet>
      <dgm:spPr/>
    </dgm:pt>
    <dgm:pt modelId="{D6DEA750-151E-4E65-8D4F-858D77BB3E68}" type="pres">
      <dgm:prSet presAssocID="{08FB24FF-89A7-4A90-8CEB-23527956E9D5}" presName="compNode" presStyleCnt="0"/>
      <dgm:spPr/>
    </dgm:pt>
    <dgm:pt modelId="{614B4AF9-15C9-4210-92CC-27AE2E3ABFA2}" type="pres">
      <dgm:prSet presAssocID="{08FB24FF-89A7-4A90-8CEB-23527956E9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uppe"/>
        </a:ext>
      </dgm:extLst>
    </dgm:pt>
    <dgm:pt modelId="{A956B2DF-6F64-4277-BFD0-8D1EEE0BE8C9}" type="pres">
      <dgm:prSet presAssocID="{08FB24FF-89A7-4A90-8CEB-23527956E9D5}" presName="spaceRect" presStyleCnt="0"/>
      <dgm:spPr/>
    </dgm:pt>
    <dgm:pt modelId="{519CA724-47B9-481D-94D8-A8126070AE39}" type="pres">
      <dgm:prSet presAssocID="{08FB24FF-89A7-4A90-8CEB-23527956E9D5}" presName="textRect" presStyleLbl="revTx" presStyleIdx="0" presStyleCnt="3">
        <dgm:presLayoutVars>
          <dgm:chMax val="1"/>
          <dgm:chPref val="1"/>
        </dgm:presLayoutVars>
      </dgm:prSet>
      <dgm:spPr/>
    </dgm:pt>
    <dgm:pt modelId="{AA6870B0-99A0-4FF9-8D32-FFC2FC518D1B}" type="pres">
      <dgm:prSet presAssocID="{CF9F246B-D7B1-4F6A-85F1-8DDC904FDAC0}" presName="sibTrans" presStyleCnt="0"/>
      <dgm:spPr/>
    </dgm:pt>
    <dgm:pt modelId="{22FD57CD-7846-4C2E-AD53-12961E124359}" type="pres">
      <dgm:prSet presAssocID="{83834275-0F54-4596-830A-B943F38453A6}" presName="compNode" presStyleCnt="0"/>
      <dgm:spPr/>
    </dgm:pt>
    <dgm:pt modelId="{4F802C28-21D5-4F54-A6AF-6AFAB523F8B1}" type="pres">
      <dgm:prSet presAssocID="{83834275-0F54-4596-830A-B943F38453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4963C0AF-15EF-4702-837D-A6E506BD4CA2}" type="pres">
      <dgm:prSet presAssocID="{83834275-0F54-4596-830A-B943F38453A6}" presName="spaceRect" presStyleCnt="0"/>
      <dgm:spPr/>
    </dgm:pt>
    <dgm:pt modelId="{BEC132F1-C9BC-4647-9703-890C9B94D7A9}" type="pres">
      <dgm:prSet presAssocID="{83834275-0F54-4596-830A-B943F38453A6}" presName="textRect" presStyleLbl="revTx" presStyleIdx="1" presStyleCnt="3">
        <dgm:presLayoutVars>
          <dgm:chMax val="1"/>
          <dgm:chPref val="1"/>
        </dgm:presLayoutVars>
      </dgm:prSet>
      <dgm:spPr/>
    </dgm:pt>
    <dgm:pt modelId="{00EF06A1-D741-4AB3-A616-281D2C782348}" type="pres">
      <dgm:prSet presAssocID="{208F180A-1AA7-4D83-A645-4E0C3C7FFB05}" presName="sibTrans" presStyleCnt="0"/>
      <dgm:spPr/>
    </dgm:pt>
    <dgm:pt modelId="{12A92061-0A61-4E03-B000-40723546DD55}" type="pres">
      <dgm:prSet presAssocID="{32E2FC49-563F-4640-A547-8965C3673158}" presName="compNode" presStyleCnt="0"/>
      <dgm:spPr/>
    </dgm:pt>
    <dgm:pt modelId="{44AAD7B8-BFBB-4A69-B089-B1751508FE93}" type="pres">
      <dgm:prSet presAssocID="{32E2FC49-563F-4640-A547-8965C36731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vmerking"/>
        </a:ext>
      </dgm:extLst>
    </dgm:pt>
    <dgm:pt modelId="{E9ADE093-DA2E-4214-AB6E-AF149E5D5FDD}" type="pres">
      <dgm:prSet presAssocID="{32E2FC49-563F-4640-A547-8965C3673158}" presName="spaceRect" presStyleCnt="0"/>
      <dgm:spPr/>
    </dgm:pt>
    <dgm:pt modelId="{3B53C3E7-1926-4D08-AAF8-CFD3EBACC9DD}" type="pres">
      <dgm:prSet presAssocID="{32E2FC49-563F-4640-A547-8965C3673158}" presName="textRect" presStyleLbl="revTx" presStyleIdx="2" presStyleCnt="3">
        <dgm:presLayoutVars>
          <dgm:chMax val="1"/>
          <dgm:chPref val="1"/>
        </dgm:presLayoutVars>
      </dgm:prSet>
      <dgm:spPr/>
    </dgm:pt>
  </dgm:ptLst>
  <dgm:cxnLst>
    <dgm:cxn modelId="{75D3B216-1203-4B5A-9CA4-2E4785CC0730}" type="presOf" srcId="{83834275-0F54-4596-830A-B943F38453A6}" destId="{BEC132F1-C9BC-4647-9703-890C9B94D7A9}" srcOrd="0" destOrd="0" presId="urn:microsoft.com/office/officeart/2018/2/layout/IconLabelList"/>
    <dgm:cxn modelId="{859BC640-2662-456E-BAFD-F2EF5FE1F773}" srcId="{270FE24E-7CB5-4276-BE43-749A3067F1C8}" destId="{83834275-0F54-4596-830A-B943F38453A6}" srcOrd="1" destOrd="0" parTransId="{3B9FA31E-DEDD-4323-AB1F-4DAC90529DFB}" sibTransId="{208F180A-1AA7-4D83-A645-4E0C3C7FFB05}"/>
    <dgm:cxn modelId="{90D83D50-9CB3-4C28-B5F5-1FE59CA2C4A7}" type="presOf" srcId="{08FB24FF-89A7-4A90-8CEB-23527956E9D5}" destId="{519CA724-47B9-481D-94D8-A8126070AE39}" srcOrd="0" destOrd="0" presId="urn:microsoft.com/office/officeart/2018/2/layout/IconLabelList"/>
    <dgm:cxn modelId="{98AAC089-7C47-4F4E-AFCE-B5F56E3CF7BE}" srcId="{270FE24E-7CB5-4276-BE43-749A3067F1C8}" destId="{32E2FC49-563F-4640-A547-8965C3673158}" srcOrd="2" destOrd="0" parTransId="{90F61ADA-D6E2-41B6-AB67-2821CB8C710A}" sibTransId="{D4E60E70-8072-4C3E-9364-F9DBD948A56A}"/>
    <dgm:cxn modelId="{19B3D9A5-6A01-4096-A1E3-B57241F00CEE}" srcId="{270FE24E-7CB5-4276-BE43-749A3067F1C8}" destId="{08FB24FF-89A7-4A90-8CEB-23527956E9D5}" srcOrd="0" destOrd="0" parTransId="{8A0E70C8-B641-4FBA-B06D-E2FB6A91D1B3}" sibTransId="{CF9F246B-D7B1-4F6A-85F1-8DDC904FDAC0}"/>
    <dgm:cxn modelId="{3E6EECE3-1E0B-4D33-89C9-1156040DF456}" type="presOf" srcId="{270FE24E-7CB5-4276-BE43-749A3067F1C8}" destId="{23AC8F47-5324-4BCC-A926-9A2B6D108537}" srcOrd="0" destOrd="0" presId="urn:microsoft.com/office/officeart/2018/2/layout/IconLabelList"/>
    <dgm:cxn modelId="{A9EDC0FA-362E-4F29-8A88-B92CF629319F}" type="presOf" srcId="{32E2FC49-563F-4640-A547-8965C3673158}" destId="{3B53C3E7-1926-4D08-AAF8-CFD3EBACC9DD}" srcOrd="0" destOrd="0" presId="urn:microsoft.com/office/officeart/2018/2/layout/IconLabelList"/>
    <dgm:cxn modelId="{A14768B5-27EC-4871-A012-49A0E95DE5DE}" type="presParOf" srcId="{23AC8F47-5324-4BCC-A926-9A2B6D108537}" destId="{D6DEA750-151E-4E65-8D4F-858D77BB3E68}" srcOrd="0" destOrd="0" presId="urn:microsoft.com/office/officeart/2018/2/layout/IconLabelList"/>
    <dgm:cxn modelId="{51B3FB12-3828-40FB-A2FC-DB4C679FBB82}" type="presParOf" srcId="{D6DEA750-151E-4E65-8D4F-858D77BB3E68}" destId="{614B4AF9-15C9-4210-92CC-27AE2E3ABFA2}" srcOrd="0" destOrd="0" presId="urn:microsoft.com/office/officeart/2018/2/layout/IconLabelList"/>
    <dgm:cxn modelId="{8D9B57AC-4436-448A-BB42-5AD0C3002F62}" type="presParOf" srcId="{D6DEA750-151E-4E65-8D4F-858D77BB3E68}" destId="{A956B2DF-6F64-4277-BFD0-8D1EEE0BE8C9}" srcOrd="1" destOrd="0" presId="urn:microsoft.com/office/officeart/2018/2/layout/IconLabelList"/>
    <dgm:cxn modelId="{0ED7D9D7-A745-4BAD-8E40-D68BF21CC159}" type="presParOf" srcId="{D6DEA750-151E-4E65-8D4F-858D77BB3E68}" destId="{519CA724-47B9-481D-94D8-A8126070AE39}" srcOrd="2" destOrd="0" presId="urn:microsoft.com/office/officeart/2018/2/layout/IconLabelList"/>
    <dgm:cxn modelId="{149FEB44-621D-43EF-9F11-1E13EC1ECB01}" type="presParOf" srcId="{23AC8F47-5324-4BCC-A926-9A2B6D108537}" destId="{AA6870B0-99A0-4FF9-8D32-FFC2FC518D1B}" srcOrd="1" destOrd="0" presId="urn:microsoft.com/office/officeart/2018/2/layout/IconLabelList"/>
    <dgm:cxn modelId="{035C1DC3-EECB-4631-B70B-DC577452BB67}" type="presParOf" srcId="{23AC8F47-5324-4BCC-A926-9A2B6D108537}" destId="{22FD57CD-7846-4C2E-AD53-12961E124359}" srcOrd="2" destOrd="0" presId="urn:microsoft.com/office/officeart/2018/2/layout/IconLabelList"/>
    <dgm:cxn modelId="{49C49F03-E4AB-4FE5-ABF4-6A188C8EFBE8}" type="presParOf" srcId="{22FD57CD-7846-4C2E-AD53-12961E124359}" destId="{4F802C28-21D5-4F54-A6AF-6AFAB523F8B1}" srcOrd="0" destOrd="0" presId="urn:microsoft.com/office/officeart/2018/2/layout/IconLabelList"/>
    <dgm:cxn modelId="{0AE5A4AC-8ED7-4C49-8A93-93787C243C5D}" type="presParOf" srcId="{22FD57CD-7846-4C2E-AD53-12961E124359}" destId="{4963C0AF-15EF-4702-837D-A6E506BD4CA2}" srcOrd="1" destOrd="0" presId="urn:microsoft.com/office/officeart/2018/2/layout/IconLabelList"/>
    <dgm:cxn modelId="{2927B3FF-6A7D-4887-AB8F-6BDF591A11E0}" type="presParOf" srcId="{22FD57CD-7846-4C2E-AD53-12961E124359}" destId="{BEC132F1-C9BC-4647-9703-890C9B94D7A9}" srcOrd="2" destOrd="0" presId="urn:microsoft.com/office/officeart/2018/2/layout/IconLabelList"/>
    <dgm:cxn modelId="{7148DC33-492F-4D2A-8BCC-DB73D3B8877A}" type="presParOf" srcId="{23AC8F47-5324-4BCC-A926-9A2B6D108537}" destId="{00EF06A1-D741-4AB3-A616-281D2C782348}" srcOrd="3" destOrd="0" presId="urn:microsoft.com/office/officeart/2018/2/layout/IconLabelList"/>
    <dgm:cxn modelId="{75037B73-4EDC-4D33-851B-1C074F0567BF}" type="presParOf" srcId="{23AC8F47-5324-4BCC-A926-9A2B6D108537}" destId="{12A92061-0A61-4E03-B000-40723546DD55}" srcOrd="4" destOrd="0" presId="urn:microsoft.com/office/officeart/2018/2/layout/IconLabelList"/>
    <dgm:cxn modelId="{5B6B8A78-847A-4BF4-AEA9-A7936DEDDE92}" type="presParOf" srcId="{12A92061-0A61-4E03-B000-40723546DD55}" destId="{44AAD7B8-BFBB-4A69-B089-B1751508FE93}" srcOrd="0" destOrd="0" presId="urn:microsoft.com/office/officeart/2018/2/layout/IconLabelList"/>
    <dgm:cxn modelId="{DDBD46E8-DAB0-4147-B096-DF61A62601E2}" type="presParOf" srcId="{12A92061-0A61-4E03-B000-40723546DD55}" destId="{E9ADE093-DA2E-4214-AB6E-AF149E5D5FDD}" srcOrd="1" destOrd="0" presId="urn:microsoft.com/office/officeart/2018/2/layout/IconLabelList"/>
    <dgm:cxn modelId="{FB01777C-F070-4A52-A90C-61966D55F6DF}" type="presParOf" srcId="{12A92061-0A61-4E03-B000-40723546DD55}" destId="{3B53C3E7-1926-4D08-AAF8-CFD3EBACC9D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8355B-1C4F-4688-9F83-DA004B1C4201}">
      <dsp:nvSpPr>
        <dsp:cNvPr id="0" name=""/>
        <dsp:cNvSpPr/>
      </dsp:nvSpPr>
      <dsp:spPr>
        <a:xfrm>
          <a:off x="0" y="4098"/>
          <a:ext cx="6391275" cy="8730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8DB05-E50F-46D3-A96F-F01386F7A484}">
      <dsp:nvSpPr>
        <dsp:cNvPr id="0" name=""/>
        <dsp:cNvSpPr/>
      </dsp:nvSpPr>
      <dsp:spPr>
        <a:xfrm>
          <a:off x="264107" y="200542"/>
          <a:ext cx="480194" cy="480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F657FB-2122-4167-8741-D4C63400775D}">
      <dsp:nvSpPr>
        <dsp:cNvPr id="0" name=""/>
        <dsp:cNvSpPr/>
      </dsp:nvSpPr>
      <dsp:spPr>
        <a:xfrm>
          <a:off x="1008409" y="4098"/>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533400">
            <a:lnSpc>
              <a:spcPct val="90000"/>
            </a:lnSpc>
            <a:spcBef>
              <a:spcPct val="0"/>
            </a:spcBef>
            <a:spcAft>
              <a:spcPct val="35000"/>
            </a:spcAft>
            <a:buNone/>
          </a:pPr>
          <a:r>
            <a:rPr lang="nn-NO" sz="1200" kern="1200" noProof="0" dirty="0"/>
            <a:t>Bidra til at organisering av tilbodet er målretta, rettferdig og tilrettelagt den enkelte spelar. I denne samanheng er det viktig at alle har ei felles forståing av kva dette inneberer</a:t>
          </a:r>
        </a:p>
      </dsp:txBody>
      <dsp:txXfrm>
        <a:off x="1008409" y="4098"/>
        <a:ext cx="5382865" cy="873081"/>
      </dsp:txXfrm>
    </dsp:sp>
    <dsp:sp modelId="{099D772B-75F7-434F-A1F6-87078FBF0798}">
      <dsp:nvSpPr>
        <dsp:cNvPr id="0" name=""/>
        <dsp:cNvSpPr/>
      </dsp:nvSpPr>
      <dsp:spPr>
        <a:xfrm>
          <a:off x="0" y="1095450"/>
          <a:ext cx="6391275" cy="8730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44323D-9DBE-4D0E-848C-5DD4AC08E9A2}">
      <dsp:nvSpPr>
        <dsp:cNvPr id="0" name=""/>
        <dsp:cNvSpPr/>
      </dsp:nvSpPr>
      <dsp:spPr>
        <a:xfrm>
          <a:off x="264107" y="1291894"/>
          <a:ext cx="480194" cy="480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050A27-9EFE-49F4-A986-07B23DE2E589}">
      <dsp:nvSpPr>
        <dsp:cNvPr id="0" name=""/>
        <dsp:cNvSpPr/>
      </dsp:nvSpPr>
      <dsp:spPr>
        <a:xfrm>
          <a:off x="1008409" y="1095450"/>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711200">
            <a:lnSpc>
              <a:spcPct val="90000"/>
            </a:lnSpc>
            <a:spcBef>
              <a:spcPct val="0"/>
            </a:spcBef>
            <a:spcAft>
              <a:spcPct val="35000"/>
            </a:spcAft>
            <a:buNone/>
          </a:pPr>
          <a:r>
            <a:rPr lang="nn-NO" sz="1600" kern="1200" noProof="0" dirty="0"/>
            <a:t>Vi ynskjer å tilby ei målbevisst, rettferdig og godt organisert fotballsatsing</a:t>
          </a:r>
          <a:endParaRPr lang="en-US" sz="1600" kern="1200" dirty="0"/>
        </a:p>
      </dsp:txBody>
      <dsp:txXfrm>
        <a:off x="1008409" y="1095450"/>
        <a:ext cx="5382865" cy="873081"/>
      </dsp:txXfrm>
    </dsp:sp>
    <dsp:sp modelId="{2BF9AD9F-EE9D-405B-A7EA-8AAE15393ECE}">
      <dsp:nvSpPr>
        <dsp:cNvPr id="0" name=""/>
        <dsp:cNvSpPr/>
      </dsp:nvSpPr>
      <dsp:spPr>
        <a:xfrm>
          <a:off x="0" y="2186802"/>
          <a:ext cx="6391275" cy="8730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16838-B6D5-4B78-9C0E-DFEBF86F6BEB}">
      <dsp:nvSpPr>
        <dsp:cNvPr id="0" name=""/>
        <dsp:cNvSpPr/>
      </dsp:nvSpPr>
      <dsp:spPr>
        <a:xfrm>
          <a:off x="264107" y="2383246"/>
          <a:ext cx="480194" cy="480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D7EB8A-66B3-490D-986F-7F4452ACF118}">
      <dsp:nvSpPr>
        <dsp:cNvPr id="0" name=""/>
        <dsp:cNvSpPr/>
      </dsp:nvSpPr>
      <dsp:spPr>
        <a:xfrm>
          <a:off x="1008409" y="2186802"/>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711200">
            <a:lnSpc>
              <a:spcPct val="90000"/>
            </a:lnSpc>
            <a:spcBef>
              <a:spcPct val="0"/>
            </a:spcBef>
            <a:spcAft>
              <a:spcPct val="35000"/>
            </a:spcAft>
            <a:buNone/>
          </a:pPr>
          <a:r>
            <a:rPr lang="nn-NO" sz="1600" kern="1200" noProof="0" dirty="0"/>
            <a:t>Sørge for å skape best </a:t>
          </a:r>
          <a:r>
            <a:rPr lang="nn-NO" sz="1600" kern="1200" noProof="0" dirty="0" err="1"/>
            <a:t>muleg</a:t>
          </a:r>
          <a:r>
            <a:rPr lang="nn-NO" sz="1600" kern="1200" noProof="0" dirty="0"/>
            <a:t> vilkår for utvikling av alle spelarar, uavhengig av deira </a:t>
          </a:r>
          <a:r>
            <a:rPr lang="nn-NO" sz="1600" kern="1200" noProof="0" dirty="0" err="1"/>
            <a:t>personlrge</a:t>
          </a:r>
          <a:r>
            <a:rPr lang="nn-NO" sz="1600" kern="1200" noProof="0" dirty="0"/>
            <a:t> ambisjonar</a:t>
          </a:r>
        </a:p>
      </dsp:txBody>
      <dsp:txXfrm>
        <a:off x="1008409" y="2186802"/>
        <a:ext cx="5382865" cy="873081"/>
      </dsp:txXfrm>
    </dsp:sp>
    <dsp:sp modelId="{18758EF9-3B39-4780-A625-DF797940A5BA}">
      <dsp:nvSpPr>
        <dsp:cNvPr id="0" name=""/>
        <dsp:cNvSpPr/>
      </dsp:nvSpPr>
      <dsp:spPr>
        <a:xfrm>
          <a:off x="0" y="3278154"/>
          <a:ext cx="6391275" cy="87308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AB684-D5CF-4F82-A95E-25F7E62AD8AC}">
      <dsp:nvSpPr>
        <dsp:cNvPr id="0" name=""/>
        <dsp:cNvSpPr/>
      </dsp:nvSpPr>
      <dsp:spPr>
        <a:xfrm>
          <a:off x="264107" y="3474597"/>
          <a:ext cx="480194" cy="4801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D27EFC-EBBF-440B-8461-A7E63A3D9556}">
      <dsp:nvSpPr>
        <dsp:cNvPr id="0" name=""/>
        <dsp:cNvSpPr/>
      </dsp:nvSpPr>
      <dsp:spPr>
        <a:xfrm>
          <a:off x="1008409" y="3278154"/>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711200">
            <a:lnSpc>
              <a:spcPct val="90000"/>
            </a:lnSpc>
            <a:spcBef>
              <a:spcPct val="0"/>
            </a:spcBef>
            <a:spcAft>
              <a:spcPct val="35000"/>
            </a:spcAft>
            <a:buNone/>
          </a:pPr>
          <a:r>
            <a:rPr lang="nb-NO" sz="1600" kern="1200" dirty="0"/>
            <a:t>Fokusere på sportslig og langsiktig utvikling framfor kortsiktighet og enkeltresultat</a:t>
          </a:r>
          <a:endParaRPr lang="en-US" sz="1600" kern="1200" dirty="0"/>
        </a:p>
      </dsp:txBody>
      <dsp:txXfrm>
        <a:off x="1008409" y="3278154"/>
        <a:ext cx="5382865" cy="873081"/>
      </dsp:txXfrm>
    </dsp:sp>
    <dsp:sp modelId="{6F5F010E-41D4-4C47-A3B6-1809AB7E41CA}">
      <dsp:nvSpPr>
        <dsp:cNvPr id="0" name=""/>
        <dsp:cNvSpPr/>
      </dsp:nvSpPr>
      <dsp:spPr>
        <a:xfrm>
          <a:off x="0" y="4369506"/>
          <a:ext cx="6391275" cy="87308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CDA3B-D0CE-430F-BBE5-FB9269B0AD10}">
      <dsp:nvSpPr>
        <dsp:cNvPr id="0" name=""/>
        <dsp:cNvSpPr/>
      </dsp:nvSpPr>
      <dsp:spPr>
        <a:xfrm>
          <a:off x="264107" y="4565949"/>
          <a:ext cx="480194" cy="4801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324617-7B3C-4146-A675-6243EF9967CC}">
      <dsp:nvSpPr>
        <dsp:cNvPr id="0" name=""/>
        <dsp:cNvSpPr/>
      </dsp:nvSpPr>
      <dsp:spPr>
        <a:xfrm>
          <a:off x="1008409" y="4369506"/>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711200">
            <a:lnSpc>
              <a:spcPct val="90000"/>
            </a:lnSpc>
            <a:spcBef>
              <a:spcPct val="0"/>
            </a:spcBef>
            <a:spcAft>
              <a:spcPct val="35000"/>
            </a:spcAft>
            <a:buNone/>
          </a:pPr>
          <a:r>
            <a:rPr lang="nn-NO" sz="1600" kern="1200" noProof="0" dirty="0"/>
            <a:t>Rekruttere og utvikle eigne spelarar</a:t>
          </a:r>
        </a:p>
      </dsp:txBody>
      <dsp:txXfrm>
        <a:off x="1008409" y="4369506"/>
        <a:ext cx="5382865" cy="873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B4AF9-15C9-4210-92CC-27AE2E3ABFA2}">
      <dsp:nvSpPr>
        <dsp:cNvPr id="0" name=""/>
        <dsp:cNvSpPr/>
      </dsp:nvSpPr>
      <dsp:spPr>
        <a:xfrm>
          <a:off x="970711" y="633712"/>
          <a:ext cx="1106394" cy="1106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CA724-47B9-481D-94D8-A8126070AE39}">
      <dsp:nvSpPr>
        <dsp:cNvPr id="0" name=""/>
        <dsp:cNvSpPr/>
      </dsp:nvSpPr>
      <dsp:spPr>
        <a:xfrm>
          <a:off x="294581" y="2062587"/>
          <a:ext cx="2458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b="0" i="0" kern="1200"/>
            <a:t>Å skape ein kultur for å ta vare på og skape fleire keepera på alle årstrinn</a:t>
          </a:r>
          <a:endParaRPr lang="en-US" sz="1100" kern="1200"/>
        </a:p>
      </dsp:txBody>
      <dsp:txXfrm>
        <a:off x="294581" y="2062587"/>
        <a:ext cx="2458655" cy="720000"/>
      </dsp:txXfrm>
    </dsp:sp>
    <dsp:sp modelId="{4F802C28-21D5-4F54-A6AF-6AFAB523F8B1}">
      <dsp:nvSpPr>
        <dsp:cNvPr id="0" name=""/>
        <dsp:cNvSpPr/>
      </dsp:nvSpPr>
      <dsp:spPr>
        <a:xfrm>
          <a:off x="3859632" y="633712"/>
          <a:ext cx="1106394" cy="1106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C132F1-C9BC-4647-9703-890C9B94D7A9}">
      <dsp:nvSpPr>
        <dsp:cNvPr id="0" name=""/>
        <dsp:cNvSpPr/>
      </dsp:nvSpPr>
      <dsp:spPr>
        <a:xfrm>
          <a:off x="3183501" y="2062587"/>
          <a:ext cx="2458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b="0" i="0" kern="1200"/>
            <a:t>Å få flest mogleg til å ville prøve seg i keeper-rolla, for å skape engasjement og interesse rundt det å vere keeper</a:t>
          </a:r>
          <a:endParaRPr lang="en-US" sz="1100" kern="1200"/>
        </a:p>
      </dsp:txBody>
      <dsp:txXfrm>
        <a:off x="3183501" y="2062587"/>
        <a:ext cx="2458655" cy="720000"/>
      </dsp:txXfrm>
    </dsp:sp>
    <dsp:sp modelId="{44AAD7B8-BFBB-4A69-B089-B1751508FE93}">
      <dsp:nvSpPr>
        <dsp:cNvPr id="0" name=""/>
        <dsp:cNvSpPr/>
      </dsp:nvSpPr>
      <dsp:spPr>
        <a:xfrm>
          <a:off x="6748552" y="633712"/>
          <a:ext cx="1106394" cy="1106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53C3E7-1926-4D08-AAF8-CFD3EBACC9DD}">
      <dsp:nvSpPr>
        <dsp:cNvPr id="0" name=""/>
        <dsp:cNvSpPr/>
      </dsp:nvSpPr>
      <dsp:spPr>
        <a:xfrm>
          <a:off x="6072421" y="2062587"/>
          <a:ext cx="2458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b="0" i="0" kern="1200" dirty="0"/>
            <a:t>Å få til </a:t>
          </a:r>
          <a:r>
            <a:rPr lang="nb-NO" sz="1100" b="0" i="0" kern="1200" dirty="0" err="1"/>
            <a:t>eit</a:t>
          </a:r>
          <a:r>
            <a:rPr lang="nb-NO" sz="1100" b="0" i="0" kern="1200" dirty="0"/>
            <a:t> strukturert treningsopplegg. Også eigne keeper-</a:t>
          </a:r>
          <a:r>
            <a:rPr lang="nb-NO" sz="1100" b="0" i="0" kern="1200" dirty="0" err="1"/>
            <a:t>treningar</a:t>
          </a:r>
          <a:r>
            <a:rPr lang="nb-NO" sz="1100" b="0" i="0" kern="1200" dirty="0"/>
            <a:t>.</a:t>
          </a:r>
          <a:endParaRPr lang="en-US" sz="1100" kern="1200" dirty="0"/>
        </a:p>
      </dsp:txBody>
      <dsp:txXfrm>
        <a:off x="6072421" y="2062587"/>
        <a:ext cx="245865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EB924-A71F-4FEF-8284-19ACF2B6D91D}" type="datetimeFigureOut">
              <a:rPr lang="nb-NO" smtClean="0"/>
              <a:t>21.08.2022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D1FF7-EB2C-44BE-94FB-80A06460BA99}" type="slidenum">
              <a:rPr lang="nb-NO" smtClean="0"/>
              <a:t>‹#›</a:t>
            </a:fld>
            <a:endParaRPr lang="nb-NO"/>
          </a:p>
        </p:txBody>
      </p:sp>
    </p:spTree>
    <p:extLst>
      <p:ext uri="{BB962C8B-B14F-4D97-AF65-F5344CB8AC3E}">
        <p14:creationId xmlns:p14="http://schemas.microsoft.com/office/powerpoint/2010/main" val="382766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b-NO"/>
              <a:t>Klikk for å redigere tittelstil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8/21/2022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533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84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tel og teks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b-NO"/>
              <a:t>Klikk for å redigere tittelstil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8911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itat med teks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b-NO"/>
              <a:t>Klikk for å redigere tittelstil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5099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vnekor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8A87A34-81AB-432B-8DAE-1953F412C126}" type="datetimeFigureOut">
              <a:rPr lang="en-US" smtClean="0"/>
              <a:pPr/>
              <a:t>8/21/2022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212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886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9083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8/21/2022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09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b-NO"/>
              <a:t>Klikk for å redigere tittelstil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8/21/2022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059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265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956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766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553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263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572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b-NO"/>
              <a:t>Klikk for å redigere tittelstil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108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b-NO"/>
              <a:t>Klikk på ikonet for å legge til et bilde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8/21/2022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864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b-NO"/>
              <a:t>Klikk for å redigere tittelstil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8/21/2022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88454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ener.nif.no/"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0.xml"/><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slide" Target="slide3.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1.xml"/><Relationship Id="rId19"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tball.no/barn-og-ungdom/barn_6-7/"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otball.no/barn-og-ungdom/barn_8-9/"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fotball.no/barn-og-ungdom/barn_10-1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otball.no/barn-og-ungdom/barn_12/"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otball.no/barn-og-ungdom/ungdom_13-17/"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63">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4"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5" name="Rectangle 67">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8BCE15E5-7CC4-4340-88A9-523E5648044F}"/>
              </a:ext>
            </a:extLst>
          </p:cNvPr>
          <p:cNvSpPr>
            <a:spLocks noGrp="1"/>
          </p:cNvSpPr>
          <p:nvPr>
            <p:ph type="ctrTitle"/>
          </p:nvPr>
        </p:nvSpPr>
        <p:spPr>
          <a:xfrm>
            <a:off x="5274825" y="1143000"/>
            <a:ext cx="6268246" cy="3134032"/>
          </a:xfrm>
        </p:spPr>
        <p:txBody>
          <a:bodyPr>
            <a:normAutofit/>
          </a:bodyPr>
          <a:lstStyle/>
          <a:p>
            <a:r>
              <a:rPr lang="nb-NO" sz="6600" dirty="0">
                <a:solidFill>
                  <a:srgbClr val="EBEBEB"/>
                </a:solidFill>
              </a:rPr>
              <a:t>SPORTSPLAN</a:t>
            </a:r>
          </a:p>
        </p:txBody>
      </p:sp>
      <p:sp>
        <p:nvSpPr>
          <p:cNvPr id="3" name="Undertittel 2">
            <a:extLst>
              <a:ext uri="{FF2B5EF4-FFF2-40B4-BE49-F238E27FC236}">
                <a16:creationId xmlns:a16="http://schemas.microsoft.com/office/drawing/2014/main" id="{8EEFF256-C862-4BDF-9DBB-42E14468A9DE}"/>
              </a:ext>
            </a:extLst>
          </p:cNvPr>
          <p:cNvSpPr>
            <a:spLocks noGrp="1"/>
          </p:cNvSpPr>
          <p:nvPr>
            <p:ph type="subTitle" idx="1"/>
          </p:nvPr>
        </p:nvSpPr>
        <p:spPr>
          <a:xfrm>
            <a:off x="5274825" y="4473677"/>
            <a:ext cx="6268246" cy="1268144"/>
          </a:xfrm>
        </p:spPr>
        <p:txBody>
          <a:bodyPr>
            <a:normAutofit/>
          </a:bodyPr>
          <a:lstStyle/>
          <a:p>
            <a:r>
              <a:rPr lang="nb-NO" sz="2000"/>
              <a:t>HEIA IL FOTBALL</a:t>
            </a:r>
            <a:endParaRPr lang="nb-NO" sz="2000" dirty="0"/>
          </a:p>
        </p:txBody>
      </p:sp>
      <p:sp>
        <p:nvSpPr>
          <p:cNvPr id="11" name="Plassholder for bunntekst 10">
            <a:extLst>
              <a:ext uri="{FF2B5EF4-FFF2-40B4-BE49-F238E27FC236}">
                <a16:creationId xmlns:a16="http://schemas.microsoft.com/office/drawing/2014/main" id="{61060301-503F-46D3-A26D-2DC451FB3BD7}"/>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dirty="0">
                <a:solidFill>
                  <a:schemeClr val="accent1"/>
                </a:solidFill>
              </a:rPr>
              <a:t>08.04.2022</a:t>
            </a:r>
          </a:p>
        </p:txBody>
      </p:sp>
      <p:pic>
        <p:nvPicPr>
          <p:cNvPr id="59" name="Plassholder for innhold 7">
            <a:extLst>
              <a:ext uri="{FF2B5EF4-FFF2-40B4-BE49-F238E27FC236}">
                <a16:creationId xmlns:a16="http://schemas.microsoft.com/office/drawing/2014/main" id="{864805DD-639F-4160-B5F1-73044B5A229D}"/>
              </a:ext>
            </a:extLst>
          </p:cNvPr>
          <p:cNvPicPr>
            <a:picLocks noChangeAspect="1"/>
          </p:cNvPicPr>
          <p:nvPr/>
        </p:nvPicPr>
        <p:blipFill>
          <a:blip r:embed="rId2"/>
          <a:stretch>
            <a:fillRect/>
          </a:stretch>
        </p:blipFill>
        <p:spPr>
          <a:xfrm>
            <a:off x="1109764" y="1661911"/>
            <a:ext cx="3531062" cy="353106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931811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tel 1">
            <a:extLst>
              <a:ext uri="{FF2B5EF4-FFF2-40B4-BE49-F238E27FC236}">
                <a16:creationId xmlns:a16="http://schemas.microsoft.com/office/drawing/2014/main" id="{A8E92B79-FE07-45F8-9436-07018D0FFACE}"/>
              </a:ext>
            </a:extLst>
          </p:cNvPr>
          <p:cNvSpPr>
            <a:spLocks noGrp="1"/>
          </p:cNvSpPr>
          <p:nvPr>
            <p:ph type="title"/>
          </p:nvPr>
        </p:nvSpPr>
        <p:spPr>
          <a:xfrm>
            <a:off x="994087" y="1130603"/>
            <a:ext cx="3342442" cy="4596794"/>
          </a:xfrm>
        </p:spPr>
        <p:txBody>
          <a:bodyPr anchor="ctr">
            <a:normAutofit/>
          </a:bodyPr>
          <a:lstStyle/>
          <a:p>
            <a:r>
              <a:rPr lang="nb-NO" sz="3200">
                <a:solidFill>
                  <a:srgbClr val="EBEBEB"/>
                </a:solidFill>
              </a:rPr>
              <a:t>KLUBBROLLER</a:t>
            </a:r>
          </a:p>
        </p:txBody>
      </p:sp>
      <p:sp>
        <p:nvSpPr>
          <p:cNvPr id="3" name="Plassholder for innhold 2">
            <a:extLst>
              <a:ext uri="{FF2B5EF4-FFF2-40B4-BE49-F238E27FC236}">
                <a16:creationId xmlns:a16="http://schemas.microsoft.com/office/drawing/2014/main" id="{BFDE1B9B-200D-4988-A236-8BD134F9A006}"/>
              </a:ext>
            </a:extLst>
          </p:cNvPr>
          <p:cNvSpPr>
            <a:spLocks noGrp="1"/>
          </p:cNvSpPr>
          <p:nvPr>
            <p:ph idx="1"/>
          </p:nvPr>
        </p:nvSpPr>
        <p:spPr>
          <a:xfrm>
            <a:off x="5243848" y="659455"/>
            <a:ext cx="5502614" cy="5688079"/>
          </a:xfrm>
        </p:spPr>
        <p:txBody>
          <a:bodyPr anchor="ctr">
            <a:normAutofit fontScale="62500" lnSpcReduction="20000"/>
          </a:bodyPr>
          <a:lstStyle/>
          <a:p>
            <a:r>
              <a:rPr lang="nn-NO" sz="2000" dirty="0"/>
              <a:t>SPORTSLEG LEIING / styret fotballgruppa </a:t>
            </a:r>
          </a:p>
          <a:p>
            <a:pPr lvl="1"/>
            <a:r>
              <a:rPr lang="nn-NO" sz="2000" dirty="0"/>
              <a:t>Styret består per i dag av ein leiar og tre styremedlemmar</a:t>
            </a:r>
          </a:p>
          <a:p>
            <a:pPr lvl="1"/>
            <a:r>
              <a:rPr lang="nn-NO" sz="2000" dirty="0"/>
              <a:t>Overordna ansvar for sportsplanen</a:t>
            </a:r>
          </a:p>
          <a:p>
            <a:pPr lvl="1"/>
            <a:r>
              <a:rPr lang="nn-NO" sz="2000" dirty="0"/>
              <a:t>Ansvar for å informere lagleiarar og trenarar om klubben sine verdiar, mål og haldningar </a:t>
            </a:r>
          </a:p>
          <a:p>
            <a:pPr lvl="1"/>
            <a:r>
              <a:rPr lang="nn-NO" sz="2000" dirty="0"/>
              <a:t>Faste møter i løpet av året. Det skal også kallast inn til møte ved behov</a:t>
            </a:r>
          </a:p>
          <a:p>
            <a:pPr lvl="1"/>
            <a:r>
              <a:rPr lang="nn-NO" sz="2000" dirty="0"/>
              <a:t>Politiattestar - Hovudstyret i Heia IL har ein fast ansvarsperson som har ansvaret for at alle i klubben som skal ha politiattest, levera dette</a:t>
            </a:r>
          </a:p>
          <a:p>
            <a:pPr lvl="1"/>
            <a:r>
              <a:rPr lang="nn-NO" sz="2000" dirty="0"/>
              <a:t>Ansvar for at klubben sine trenarar har og får den kompetansen dei treng. </a:t>
            </a:r>
          </a:p>
          <a:p>
            <a:pPr lvl="2"/>
            <a:r>
              <a:rPr lang="nn-NO" sz="1800" dirty="0"/>
              <a:t>Dette vere seg tilbod om trenarkurs og liknande.</a:t>
            </a:r>
          </a:p>
          <a:p>
            <a:pPr lvl="1"/>
            <a:r>
              <a:rPr lang="nn-NO" sz="2000" dirty="0"/>
              <a:t>Rekrutteringsansvarleg </a:t>
            </a:r>
          </a:p>
          <a:p>
            <a:pPr lvl="2"/>
            <a:r>
              <a:rPr lang="nn-NO" sz="1800" dirty="0"/>
              <a:t>Ansvar for rekruttering av spelarar, trenarar</a:t>
            </a:r>
          </a:p>
          <a:p>
            <a:pPr lvl="1"/>
            <a:r>
              <a:rPr lang="nn-NO" sz="2000" dirty="0"/>
              <a:t>Dommaransvarleg </a:t>
            </a:r>
          </a:p>
          <a:p>
            <a:pPr lvl="2"/>
            <a:r>
              <a:rPr lang="nn-NO" sz="1800" dirty="0"/>
              <a:t>Ansvar for dommarane. Info om dommarkurs, rettleiing mm.</a:t>
            </a:r>
          </a:p>
          <a:p>
            <a:pPr lvl="1"/>
            <a:r>
              <a:rPr lang="nn-NO" sz="2000" dirty="0"/>
              <a:t>Fair play ansvarleg</a:t>
            </a:r>
          </a:p>
          <a:p>
            <a:pPr lvl="2"/>
            <a:r>
              <a:rPr lang="nn-NO" sz="1800" dirty="0"/>
              <a:t>Ansvar for at trenarar, lagleiarar, dommarar kjenner til Fair play retningslinjene.  Gjere informasjon tilgjengeleg for trenarar/lagleiarar som kan spreie informasjonen vidare til føresette </a:t>
            </a:r>
          </a:p>
          <a:p>
            <a:pPr marL="0" indent="0">
              <a:buNone/>
            </a:pPr>
            <a:endParaRPr lang="nb-NO" sz="2000" dirty="0"/>
          </a:p>
          <a:p>
            <a:endParaRPr lang="nb-NO" sz="2000" dirty="0"/>
          </a:p>
        </p:txBody>
      </p:sp>
    </p:spTree>
    <p:extLst>
      <p:ext uri="{BB962C8B-B14F-4D97-AF65-F5344CB8AC3E}">
        <p14:creationId xmlns:p14="http://schemas.microsoft.com/office/powerpoint/2010/main" val="36854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tel 1">
            <a:extLst>
              <a:ext uri="{FF2B5EF4-FFF2-40B4-BE49-F238E27FC236}">
                <a16:creationId xmlns:a16="http://schemas.microsoft.com/office/drawing/2014/main" id="{9FCD9085-17A2-47DE-B426-7C49CDD32A20}"/>
              </a:ext>
            </a:extLst>
          </p:cNvPr>
          <p:cNvSpPr>
            <a:spLocks noGrp="1"/>
          </p:cNvSpPr>
          <p:nvPr>
            <p:ph type="title"/>
          </p:nvPr>
        </p:nvSpPr>
        <p:spPr>
          <a:xfrm>
            <a:off x="994087" y="1130603"/>
            <a:ext cx="3342442" cy="4596794"/>
          </a:xfrm>
        </p:spPr>
        <p:txBody>
          <a:bodyPr anchor="ctr">
            <a:normAutofit/>
          </a:bodyPr>
          <a:lstStyle/>
          <a:p>
            <a:r>
              <a:rPr lang="nb-NO" sz="3200" dirty="0">
                <a:solidFill>
                  <a:srgbClr val="EBEBEB"/>
                </a:solidFill>
              </a:rPr>
              <a:t>KLUBBROLLER</a:t>
            </a:r>
          </a:p>
        </p:txBody>
      </p:sp>
      <p:sp>
        <p:nvSpPr>
          <p:cNvPr id="3" name="Plassholder for innhold 2">
            <a:extLst>
              <a:ext uri="{FF2B5EF4-FFF2-40B4-BE49-F238E27FC236}">
                <a16:creationId xmlns:a16="http://schemas.microsoft.com/office/drawing/2014/main" id="{B50C4C57-910E-4C2A-8C8A-B88F2F1E8AC5}"/>
              </a:ext>
            </a:extLst>
          </p:cNvPr>
          <p:cNvSpPr>
            <a:spLocks noGrp="1"/>
          </p:cNvSpPr>
          <p:nvPr>
            <p:ph idx="1"/>
          </p:nvPr>
        </p:nvSpPr>
        <p:spPr>
          <a:xfrm>
            <a:off x="5290077" y="437513"/>
            <a:ext cx="5502614" cy="5954325"/>
          </a:xfrm>
        </p:spPr>
        <p:txBody>
          <a:bodyPr anchor="ctr">
            <a:normAutofit fontScale="55000" lnSpcReduction="20000"/>
          </a:bodyPr>
          <a:lstStyle/>
          <a:p>
            <a:r>
              <a:rPr lang="nb-NO" sz="2000" b="1" dirty="0"/>
              <a:t>TRENAR</a:t>
            </a:r>
          </a:p>
          <a:p>
            <a:pPr lvl="1"/>
            <a:r>
              <a:rPr lang="nn-NO" sz="1800" dirty="0"/>
              <a:t>Alle trenarar skal ha Grasrottrenarkurs og Trenarattesten</a:t>
            </a:r>
          </a:p>
          <a:p>
            <a:pPr lvl="1"/>
            <a:r>
              <a:rPr lang="nn-NO" sz="1800" dirty="0"/>
              <a:t>Levere politiattest</a:t>
            </a:r>
          </a:p>
          <a:p>
            <a:pPr lvl="1"/>
            <a:r>
              <a:rPr lang="nn-NO" sz="1800" dirty="0"/>
              <a:t>Barn og unge skal oppleve idrettsglede i eit trygt miljø. Trenaren spelar ei viktig rolle her. </a:t>
            </a:r>
          </a:p>
          <a:p>
            <a:pPr lvl="1"/>
            <a:r>
              <a:rPr lang="nn-NO" sz="1800" dirty="0"/>
              <a:t>Etablere rutinar og reglar for godt samspel, involver barna i prosessen</a:t>
            </a:r>
          </a:p>
          <a:p>
            <a:pPr lvl="1"/>
            <a:r>
              <a:rPr lang="nn-NO" sz="1800" dirty="0"/>
              <a:t>Snakke med barna om grensesetting og korleis respektere dette</a:t>
            </a:r>
          </a:p>
          <a:p>
            <a:pPr lvl="1"/>
            <a:r>
              <a:rPr lang="nn-NO" sz="1800" dirty="0"/>
              <a:t>Avklare kven barna skal sei i frå til dersom dei opplev noko ubehagelege, enten før, under eller etter trening</a:t>
            </a:r>
          </a:p>
          <a:p>
            <a:pPr lvl="1"/>
            <a:r>
              <a:rPr lang="nn-NO" sz="1800" dirty="0"/>
              <a:t>Jobbe for at alle skal føle seg ønska og inkludert</a:t>
            </a:r>
          </a:p>
          <a:p>
            <a:pPr lvl="1"/>
            <a:r>
              <a:rPr lang="nn-NO" sz="1800" dirty="0"/>
              <a:t>Vere bevisst på eiga </a:t>
            </a:r>
            <a:r>
              <a:rPr lang="nn-NO" sz="1800" dirty="0" err="1"/>
              <a:t>trenaradferd</a:t>
            </a:r>
            <a:r>
              <a:rPr lang="nn-NO" sz="1800" dirty="0"/>
              <a:t> og ansvaret som rollemodell</a:t>
            </a:r>
          </a:p>
          <a:p>
            <a:pPr lvl="1"/>
            <a:r>
              <a:rPr lang="nn-NO" sz="1800" dirty="0"/>
              <a:t>Jobb for at det skal vere ein god dialog </a:t>
            </a:r>
            <a:r>
              <a:rPr lang="nn-NO" sz="1800" dirty="0" err="1"/>
              <a:t>innad</a:t>
            </a:r>
            <a:r>
              <a:rPr lang="nn-NO" sz="1800" dirty="0"/>
              <a:t> i laget, mellom barna, og mellom barn og trenar. </a:t>
            </a:r>
          </a:p>
          <a:p>
            <a:pPr lvl="1"/>
            <a:r>
              <a:rPr lang="nn-NO" sz="1800" dirty="0"/>
              <a:t>Stygge og nedsettande kommentarar mellom barna skal ikkje aksepterast. Snakk med barna om dette. Dette skal takast tidleg, og ikkje la nedsettande kommentarar «gå forbi». Det handlar om respekt, ikkje sant? </a:t>
            </a:r>
          </a:p>
          <a:p>
            <a:pPr lvl="1"/>
            <a:r>
              <a:rPr lang="nn-NO" sz="1800" dirty="0"/>
              <a:t>Trenar skal kjenne alle barna i treningsgruppa godt nok til å vete når ein skal utfordre og når ein skal halde igjen</a:t>
            </a:r>
          </a:p>
          <a:p>
            <a:pPr lvl="1"/>
            <a:r>
              <a:rPr lang="nn-NO" sz="1800" dirty="0"/>
              <a:t>Legge vekt på fellesskap, glede og variert aktivitet</a:t>
            </a:r>
          </a:p>
          <a:p>
            <a:pPr lvl="1"/>
            <a:r>
              <a:rPr lang="nn-NO" sz="1800" dirty="0"/>
              <a:t>Ha fokus på korleis barna kan hjelpe kvarandre og gje kvarandre positive tilbakemeldingar</a:t>
            </a:r>
          </a:p>
          <a:p>
            <a:pPr lvl="1"/>
            <a:r>
              <a:rPr lang="nn-NO" sz="1800" dirty="0"/>
              <a:t>Legge vekt på at barna skal utvikle sosiale ferdigheitar som empati, samarbeid, sjølvkontroll og ansvar. </a:t>
            </a:r>
          </a:p>
          <a:p>
            <a:pPr lvl="1"/>
            <a:r>
              <a:rPr lang="nn-NO" sz="1800" dirty="0"/>
              <a:t>Vise interesse for </a:t>
            </a:r>
            <a:r>
              <a:rPr lang="nn-NO" sz="1800" i="1" dirty="0"/>
              <a:t>alle</a:t>
            </a:r>
            <a:r>
              <a:rPr lang="nn-NO" sz="1800" dirty="0"/>
              <a:t> barna, korleis har dei det? </a:t>
            </a:r>
          </a:p>
          <a:p>
            <a:pPr lvl="1"/>
            <a:r>
              <a:rPr lang="nn-NO" sz="1800" dirty="0"/>
              <a:t>Vise interesse for korleis barna har det heime, på skulen og med vener</a:t>
            </a:r>
          </a:p>
          <a:p>
            <a:pPr lvl="1"/>
            <a:r>
              <a:rPr lang="nn-NO" sz="1800" dirty="0"/>
              <a:t>Trenarane skal ikkje nytte seg av røyk eller snus under treningane. </a:t>
            </a:r>
          </a:p>
          <a:p>
            <a:pPr lvl="1"/>
            <a:endParaRPr lang="nb-NO" sz="2000" dirty="0"/>
          </a:p>
          <a:p>
            <a:pPr lvl="1"/>
            <a:endParaRPr lang="nb-NO" sz="2000" dirty="0"/>
          </a:p>
        </p:txBody>
      </p:sp>
    </p:spTree>
    <p:extLst>
      <p:ext uri="{BB962C8B-B14F-4D97-AF65-F5344CB8AC3E}">
        <p14:creationId xmlns:p14="http://schemas.microsoft.com/office/powerpoint/2010/main" val="403891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tel 1">
            <a:extLst>
              <a:ext uri="{FF2B5EF4-FFF2-40B4-BE49-F238E27FC236}">
                <a16:creationId xmlns:a16="http://schemas.microsoft.com/office/drawing/2014/main" id="{B9956950-9CBB-4EA7-836F-B19E9E1F77D0}"/>
              </a:ext>
            </a:extLst>
          </p:cNvPr>
          <p:cNvSpPr>
            <a:spLocks noGrp="1"/>
          </p:cNvSpPr>
          <p:nvPr>
            <p:ph type="title"/>
          </p:nvPr>
        </p:nvSpPr>
        <p:spPr>
          <a:xfrm>
            <a:off x="994087" y="1130603"/>
            <a:ext cx="3342442" cy="4596794"/>
          </a:xfrm>
        </p:spPr>
        <p:txBody>
          <a:bodyPr anchor="ctr">
            <a:normAutofit/>
          </a:bodyPr>
          <a:lstStyle/>
          <a:p>
            <a:r>
              <a:rPr lang="nb-NO" sz="3200" dirty="0">
                <a:solidFill>
                  <a:srgbClr val="EBEBEB"/>
                </a:solidFill>
              </a:rPr>
              <a:t>KLUBBROLLER</a:t>
            </a:r>
          </a:p>
        </p:txBody>
      </p:sp>
      <p:sp>
        <p:nvSpPr>
          <p:cNvPr id="3" name="Plassholder for innhold 2">
            <a:extLst>
              <a:ext uri="{FF2B5EF4-FFF2-40B4-BE49-F238E27FC236}">
                <a16:creationId xmlns:a16="http://schemas.microsoft.com/office/drawing/2014/main" id="{4C8D1BD9-2A2B-49BD-BA4F-C3DE5BF5FD1B}"/>
              </a:ext>
            </a:extLst>
          </p:cNvPr>
          <p:cNvSpPr>
            <a:spLocks noGrp="1"/>
          </p:cNvSpPr>
          <p:nvPr>
            <p:ph idx="1"/>
          </p:nvPr>
        </p:nvSpPr>
        <p:spPr>
          <a:xfrm>
            <a:off x="5290077" y="437513"/>
            <a:ext cx="5502614" cy="5954325"/>
          </a:xfrm>
        </p:spPr>
        <p:txBody>
          <a:bodyPr anchor="ctr">
            <a:normAutofit/>
          </a:bodyPr>
          <a:lstStyle/>
          <a:p>
            <a:r>
              <a:rPr lang="nb-NO" sz="2000" b="1" dirty="0"/>
              <a:t>LAGLEIAR </a:t>
            </a:r>
          </a:p>
          <a:p>
            <a:pPr lvl="1"/>
            <a:r>
              <a:rPr lang="nn-NO" sz="1800" dirty="0"/>
              <a:t>Laget sin administrative leiar, som har ansvaret for det praktiske rundt laget </a:t>
            </a:r>
          </a:p>
          <a:p>
            <a:pPr lvl="1"/>
            <a:r>
              <a:rPr lang="nn-NO" sz="2000" dirty="0"/>
              <a:t>Ajourføre og sende inn namnelister på lag</a:t>
            </a:r>
          </a:p>
          <a:p>
            <a:pPr lvl="1"/>
            <a:r>
              <a:rPr lang="nn-NO" sz="2000" dirty="0"/>
              <a:t>Arrangere møter for foreldre og spelarar</a:t>
            </a:r>
          </a:p>
          <a:p>
            <a:pPr lvl="1"/>
            <a:r>
              <a:rPr lang="nn-NO" sz="2000" dirty="0"/>
              <a:t>Gje informasjon til spelarar, trenarar og føresette</a:t>
            </a:r>
          </a:p>
          <a:p>
            <a:pPr lvl="1"/>
            <a:r>
              <a:rPr lang="nn-NO" sz="2000" dirty="0"/>
              <a:t>Ansvar for eventuell lagkasse</a:t>
            </a:r>
          </a:p>
          <a:p>
            <a:pPr lvl="1"/>
            <a:r>
              <a:rPr lang="nn-NO" sz="2000" dirty="0"/>
              <a:t>Melde på til cup / turneringar </a:t>
            </a:r>
          </a:p>
          <a:p>
            <a:pPr lvl="1"/>
            <a:r>
              <a:rPr lang="nn-NO" sz="2000" dirty="0"/>
              <a:t>Administrere reiser til/frå kampar /turneringar/cupar </a:t>
            </a:r>
          </a:p>
        </p:txBody>
      </p:sp>
    </p:spTree>
    <p:extLst>
      <p:ext uri="{BB962C8B-B14F-4D97-AF65-F5344CB8AC3E}">
        <p14:creationId xmlns:p14="http://schemas.microsoft.com/office/powerpoint/2010/main" val="380511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3" name="Rectangle 32">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tel 1">
            <a:extLst>
              <a:ext uri="{FF2B5EF4-FFF2-40B4-BE49-F238E27FC236}">
                <a16:creationId xmlns:a16="http://schemas.microsoft.com/office/drawing/2014/main" id="{3B11CC7B-B2FD-408D-B69E-0A8D60BE7C09}"/>
              </a:ext>
            </a:extLst>
          </p:cNvPr>
          <p:cNvSpPr>
            <a:spLocks noGrp="1"/>
          </p:cNvSpPr>
          <p:nvPr>
            <p:ph type="title"/>
          </p:nvPr>
        </p:nvSpPr>
        <p:spPr>
          <a:xfrm>
            <a:off x="836247" y="1085549"/>
            <a:ext cx="3545251" cy="4686903"/>
          </a:xfrm>
        </p:spPr>
        <p:txBody>
          <a:bodyPr anchor="ctr">
            <a:normAutofit/>
          </a:bodyPr>
          <a:lstStyle/>
          <a:p>
            <a:pPr algn="r"/>
            <a:r>
              <a:rPr lang="nb-NO" sz="2500" b="1" dirty="0">
                <a:solidFill>
                  <a:schemeClr val="tx1"/>
                </a:solidFill>
              </a:rPr>
              <a:t>REKRUTTERINGSPLAN</a:t>
            </a:r>
            <a:br>
              <a:rPr lang="nb-NO" sz="2500" dirty="0">
                <a:solidFill>
                  <a:schemeClr val="tx1"/>
                </a:solidFill>
              </a:rPr>
            </a:br>
            <a:br>
              <a:rPr lang="nb-NO" sz="2500" dirty="0">
                <a:solidFill>
                  <a:schemeClr val="tx1"/>
                </a:solidFill>
              </a:rPr>
            </a:br>
            <a:r>
              <a:rPr lang="nb-NO" sz="2500" i="1" dirty="0">
                <a:solidFill>
                  <a:schemeClr val="tx1"/>
                </a:solidFill>
              </a:rPr>
              <a:t>FOTBALL FOR ALLE </a:t>
            </a:r>
            <a:br>
              <a:rPr lang="nb-NO" sz="2500" i="1" dirty="0">
                <a:solidFill>
                  <a:schemeClr val="tx1"/>
                </a:solidFill>
              </a:rPr>
            </a:br>
            <a:r>
              <a:rPr lang="nb-NO" sz="2500" i="1" dirty="0">
                <a:solidFill>
                  <a:schemeClr val="tx1"/>
                </a:solidFill>
              </a:rPr>
              <a:t>- GLEDE, DRAUMAR OG FELLESSKAP</a:t>
            </a:r>
          </a:p>
        </p:txBody>
      </p:sp>
      <p:cxnSp>
        <p:nvCxnSpPr>
          <p:cNvPr id="36" name="Straight Connector 35">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 name="Plassholder for innhold 2">
            <a:extLst>
              <a:ext uri="{FF2B5EF4-FFF2-40B4-BE49-F238E27FC236}">
                <a16:creationId xmlns:a16="http://schemas.microsoft.com/office/drawing/2014/main" id="{A62B8723-D1CC-404D-8AFB-ED6CD8D1843A}"/>
              </a:ext>
            </a:extLst>
          </p:cNvPr>
          <p:cNvSpPr>
            <a:spLocks noGrp="1"/>
          </p:cNvSpPr>
          <p:nvPr>
            <p:ph idx="1"/>
          </p:nvPr>
        </p:nvSpPr>
        <p:spPr>
          <a:xfrm>
            <a:off x="5041399" y="1085549"/>
            <a:ext cx="5579707" cy="4686903"/>
          </a:xfrm>
        </p:spPr>
        <p:txBody>
          <a:bodyPr anchor="ctr">
            <a:normAutofit/>
          </a:bodyPr>
          <a:lstStyle/>
          <a:p>
            <a:r>
              <a:rPr lang="nn-NO" dirty="0">
                <a:solidFill>
                  <a:schemeClr val="tx1"/>
                </a:solidFill>
              </a:rPr>
              <a:t>Komande 1.klassingar vert invitert til Kickstart «Fotball-leik» i starten av mai kvart år. Her vert det også foreldra informert om at dersom dei ynskjer å starte opp med treningar i form av «fotball, leik og moro» før skulestart, kan styre gje godkjenning til dette</a:t>
            </a:r>
          </a:p>
          <a:p>
            <a:r>
              <a:rPr lang="nn-NO" dirty="0">
                <a:solidFill>
                  <a:schemeClr val="tx1"/>
                </a:solidFill>
              </a:rPr>
              <a:t>Det vert levert ut informasjonsskriv til alle 1.klassingar på Hjelle skule. Dette skal skje i løpet av dei to fyrste vekene etter skulestart. </a:t>
            </a:r>
          </a:p>
          <a:p>
            <a:r>
              <a:rPr lang="nn-NO" dirty="0">
                <a:solidFill>
                  <a:schemeClr val="tx1"/>
                </a:solidFill>
              </a:rPr>
              <a:t>Heia IL ynskjer at rekrutteringsplanen skal føre til at nye spelarar og foreldre får ein god start i klubben</a:t>
            </a:r>
          </a:p>
        </p:txBody>
      </p:sp>
    </p:spTree>
    <p:extLst>
      <p:ext uri="{BB962C8B-B14F-4D97-AF65-F5344CB8AC3E}">
        <p14:creationId xmlns:p14="http://schemas.microsoft.com/office/powerpoint/2010/main" val="22099953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tel 1">
            <a:extLst>
              <a:ext uri="{FF2B5EF4-FFF2-40B4-BE49-F238E27FC236}">
                <a16:creationId xmlns:a16="http://schemas.microsoft.com/office/drawing/2014/main" id="{F1931897-DAD6-484B-87B3-9021DED88FFC}"/>
              </a:ext>
            </a:extLst>
          </p:cNvPr>
          <p:cNvSpPr>
            <a:spLocks noGrp="1"/>
          </p:cNvSpPr>
          <p:nvPr>
            <p:ph type="title"/>
          </p:nvPr>
        </p:nvSpPr>
        <p:spPr>
          <a:xfrm>
            <a:off x="836247" y="1085549"/>
            <a:ext cx="3430947" cy="4686903"/>
          </a:xfrm>
        </p:spPr>
        <p:txBody>
          <a:bodyPr anchor="ctr">
            <a:normAutofit/>
          </a:bodyPr>
          <a:lstStyle/>
          <a:p>
            <a:pPr algn="r"/>
            <a:r>
              <a:rPr lang="nb-NO" sz="2800" dirty="0">
                <a:solidFill>
                  <a:schemeClr val="tx1"/>
                </a:solidFill>
              </a:rPr>
              <a:t>KOMPETANSEPLAN	</a:t>
            </a:r>
          </a:p>
        </p:txBody>
      </p:sp>
      <p:cxnSp>
        <p:nvCxnSpPr>
          <p:cNvPr id="30" name="Straight Connector 2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0EAE4D72-9390-41AB-8F8A-E604F8FD5391}"/>
              </a:ext>
            </a:extLst>
          </p:cNvPr>
          <p:cNvSpPr>
            <a:spLocks noGrp="1"/>
          </p:cNvSpPr>
          <p:nvPr>
            <p:ph idx="1"/>
          </p:nvPr>
        </p:nvSpPr>
        <p:spPr>
          <a:xfrm>
            <a:off x="5041399" y="1085549"/>
            <a:ext cx="5579707" cy="4686903"/>
          </a:xfrm>
        </p:spPr>
        <p:txBody>
          <a:bodyPr anchor="ctr">
            <a:normAutofit/>
          </a:bodyPr>
          <a:lstStyle/>
          <a:p>
            <a:r>
              <a:rPr lang="nb-NO">
                <a:solidFill>
                  <a:schemeClr val="tx1"/>
                </a:solidFill>
              </a:rPr>
              <a:t>Alle nye trenarar skal ta Grasrottrenarkurs</a:t>
            </a:r>
          </a:p>
          <a:p>
            <a:pPr lvl="1"/>
            <a:r>
              <a:rPr lang="nb-NO">
                <a:solidFill>
                  <a:schemeClr val="tx1"/>
                </a:solidFill>
              </a:rPr>
              <a:t>Grasorottrenar 1: Barnefotballkurs 6-8 år</a:t>
            </a:r>
          </a:p>
          <a:p>
            <a:pPr lvl="1"/>
            <a:r>
              <a:rPr lang="nb-NO">
                <a:solidFill>
                  <a:schemeClr val="tx1"/>
                </a:solidFill>
              </a:rPr>
              <a:t>Grasrottrenar 2 : Barnefotball, flest mogleg med kvalitet, 9 -10 år</a:t>
            </a:r>
          </a:p>
          <a:p>
            <a:pPr lvl="1"/>
            <a:r>
              <a:rPr lang="nb-NO">
                <a:solidFill>
                  <a:schemeClr val="tx1"/>
                </a:solidFill>
              </a:rPr>
              <a:t>Grasrottrenar 3 : Mot ungdom – lengst mogleg, 11-12 år </a:t>
            </a:r>
          </a:p>
          <a:p>
            <a:pPr lvl="1"/>
            <a:r>
              <a:rPr lang="nb-NO">
                <a:solidFill>
                  <a:schemeClr val="tx1"/>
                </a:solidFill>
              </a:rPr>
              <a:t>Grasrottrenar 4: Ungdom – lengst mogleg, best mogleg, 13 – 19 år. </a:t>
            </a:r>
          </a:p>
          <a:p>
            <a:pPr marL="457200" lvl="1" indent="0">
              <a:buNone/>
            </a:pPr>
            <a:endParaRPr lang="nb-NO">
              <a:solidFill>
                <a:schemeClr val="tx1"/>
              </a:solidFill>
            </a:endParaRPr>
          </a:p>
          <a:p>
            <a:r>
              <a:rPr lang="nb-NO">
                <a:solidFill>
                  <a:schemeClr val="tx1"/>
                </a:solidFill>
              </a:rPr>
              <a:t>Alle trenarar skal ta Trenarattesten </a:t>
            </a:r>
          </a:p>
          <a:p>
            <a:pPr lvl="1"/>
            <a:r>
              <a:rPr lang="nb-NO" b="0" i="0">
                <a:solidFill>
                  <a:schemeClr val="tx1"/>
                </a:solidFill>
                <a:effectLst/>
              </a:rPr>
              <a:t>Trenerattesten tar trenaren gjennom dei viktigaste oppgåvene og forventningane</a:t>
            </a:r>
            <a:r>
              <a:rPr lang="nb-NO">
                <a:solidFill>
                  <a:schemeClr val="tx1"/>
                </a:solidFill>
              </a:rPr>
              <a:t>. </a:t>
            </a:r>
          </a:p>
          <a:p>
            <a:pPr lvl="1"/>
            <a:r>
              <a:rPr lang="nb-NO">
                <a:solidFill>
                  <a:schemeClr val="tx1"/>
                </a:solidFill>
                <a:hlinkClick r:id="rId3">
                  <a:extLst>
                    <a:ext uri="{A12FA001-AC4F-418D-AE19-62706E023703}">
                      <ahyp:hlinkClr xmlns:ahyp="http://schemas.microsoft.com/office/drawing/2018/hyperlinkcolor" val="tx"/>
                    </a:ext>
                  </a:extLst>
                </a:hlinkClick>
              </a:rPr>
              <a:t>https://trener.nif.no</a:t>
            </a:r>
            <a:endParaRPr lang="nb-NO">
              <a:solidFill>
                <a:schemeClr val="tx1"/>
              </a:solidFill>
            </a:endParaRPr>
          </a:p>
          <a:p>
            <a:pPr lvl="1"/>
            <a:endParaRPr lang="nb-NO">
              <a:solidFill>
                <a:schemeClr val="tx1"/>
              </a:solidFill>
            </a:endParaRPr>
          </a:p>
        </p:txBody>
      </p:sp>
    </p:spTree>
    <p:extLst>
      <p:ext uri="{BB962C8B-B14F-4D97-AF65-F5344CB8AC3E}">
        <p14:creationId xmlns:p14="http://schemas.microsoft.com/office/powerpoint/2010/main" val="308630872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nkeboble: sky 4">
            <a:extLst>
              <a:ext uri="{FF2B5EF4-FFF2-40B4-BE49-F238E27FC236}">
                <a16:creationId xmlns:a16="http://schemas.microsoft.com/office/drawing/2014/main" id="{CD4A0246-69C9-44B1-B051-192898449C33}"/>
              </a:ext>
            </a:extLst>
          </p:cNvPr>
          <p:cNvSpPr/>
          <p:nvPr/>
        </p:nvSpPr>
        <p:spPr>
          <a:xfrm>
            <a:off x="3110872" y="1022023"/>
            <a:ext cx="2157274" cy="90552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
        <p:nvSpPr>
          <p:cNvPr id="2" name="Tittel 1">
            <a:extLst>
              <a:ext uri="{FF2B5EF4-FFF2-40B4-BE49-F238E27FC236}">
                <a16:creationId xmlns:a16="http://schemas.microsoft.com/office/drawing/2014/main" id="{8A9EADBA-9EF4-4B9A-B283-3B54BA56A13A}"/>
              </a:ext>
            </a:extLst>
          </p:cNvPr>
          <p:cNvSpPr>
            <a:spLocks noGrp="1"/>
          </p:cNvSpPr>
          <p:nvPr>
            <p:ph type="title"/>
          </p:nvPr>
        </p:nvSpPr>
        <p:spPr>
          <a:xfrm>
            <a:off x="1141413" y="852256"/>
            <a:ext cx="9905998" cy="648070"/>
          </a:xfrm>
        </p:spPr>
        <p:txBody>
          <a:bodyPr>
            <a:normAutofit fontScale="90000"/>
          </a:bodyPr>
          <a:lstStyle/>
          <a:p>
            <a:r>
              <a:rPr lang="nb-NO" dirty="0"/>
              <a:t>KEEPER</a:t>
            </a:r>
            <a:br>
              <a:rPr lang="nb-NO" dirty="0"/>
            </a:br>
            <a:r>
              <a:rPr lang="nb-NO" dirty="0"/>
              <a:t>	</a:t>
            </a:r>
          </a:p>
        </p:txBody>
      </p:sp>
      <p:graphicFrame>
        <p:nvGraphicFramePr>
          <p:cNvPr id="7" name="Plassholder for innhold 2">
            <a:extLst>
              <a:ext uri="{FF2B5EF4-FFF2-40B4-BE49-F238E27FC236}">
                <a16:creationId xmlns:a16="http://schemas.microsoft.com/office/drawing/2014/main" id="{BBFE9185-EC0E-46B3-B75D-082AC6692A13}"/>
              </a:ext>
            </a:extLst>
          </p:cNvPr>
          <p:cNvGraphicFramePr>
            <a:graphicFrameLocks noGrp="1"/>
          </p:cNvGraphicFramePr>
          <p:nvPr>
            <p:ph idx="1"/>
            <p:extLst>
              <p:ext uri="{D42A27DB-BD31-4B8C-83A1-F6EECF244321}">
                <p14:modId xmlns:p14="http://schemas.microsoft.com/office/powerpoint/2010/main" val="2393619467"/>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Sylinder 3">
            <a:extLst>
              <a:ext uri="{FF2B5EF4-FFF2-40B4-BE49-F238E27FC236}">
                <a16:creationId xmlns:a16="http://schemas.microsoft.com/office/drawing/2014/main" id="{14880164-31A8-4410-A3E1-8A84F128A964}"/>
              </a:ext>
            </a:extLst>
          </p:cNvPr>
          <p:cNvSpPr txBox="1"/>
          <p:nvPr/>
        </p:nvSpPr>
        <p:spPr>
          <a:xfrm rot="21089481">
            <a:off x="3516134" y="1074648"/>
            <a:ext cx="1633980" cy="646331"/>
          </a:xfrm>
          <a:prstGeom prst="rect">
            <a:avLst/>
          </a:prstGeom>
          <a:noFill/>
        </p:spPr>
        <p:txBody>
          <a:bodyPr wrap="square" rtlCol="0">
            <a:spAutoFit/>
          </a:bodyPr>
          <a:lstStyle/>
          <a:p>
            <a:r>
              <a:rPr lang="nb-NO" dirty="0"/>
              <a:t>HEIA IL YNSKJER: </a:t>
            </a:r>
          </a:p>
        </p:txBody>
      </p:sp>
    </p:spTree>
    <p:extLst>
      <p:ext uri="{BB962C8B-B14F-4D97-AF65-F5344CB8AC3E}">
        <p14:creationId xmlns:p14="http://schemas.microsoft.com/office/powerpoint/2010/main" val="371710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tel 1">
            <a:extLst>
              <a:ext uri="{FF2B5EF4-FFF2-40B4-BE49-F238E27FC236}">
                <a16:creationId xmlns:a16="http://schemas.microsoft.com/office/drawing/2014/main" id="{AA24FA95-D385-42D7-8517-EF20DA8E0401}"/>
              </a:ext>
            </a:extLst>
          </p:cNvPr>
          <p:cNvSpPr>
            <a:spLocks noGrp="1"/>
          </p:cNvSpPr>
          <p:nvPr>
            <p:ph type="title"/>
          </p:nvPr>
        </p:nvSpPr>
        <p:spPr>
          <a:xfrm>
            <a:off x="994087" y="1130603"/>
            <a:ext cx="3634846" cy="4596794"/>
          </a:xfrm>
        </p:spPr>
        <p:txBody>
          <a:bodyPr anchor="ctr">
            <a:normAutofit/>
          </a:bodyPr>
          <a:lstStyle/>
          <a:p>
            <a:r>
              <a:rPr lang="nb-NO" sz="3200" dirty="0">
                <a:solidFill>
                  <a:srgbClr val="EBEBEB"/>
                </a:solidFill>
              </a:rPr>
              <a:t>DIFFERENSIERING</a:t>
            </a:r>
          </a:p>
        </p:txBody>
      </p:sp>
      <p:sp>
        <p:nvSpPr>
          <p:cNvPr id="3" name="Plassholder for innhold 2">
            <a:extLst>
              <a:ext uri="{FF2B5EF4-FFF2-40B4-BE49-F238E27FC236}">
                <a16:creationId xmlns:a16="http://schemas.microsoft.com/office/drawing/2014/main" id="{266FF839-52D3-40EB-9DA4-CC40A92FF044}"/>
              </a:ext>
            </a:extLst>
          </p:cNvPr>
          <p:cNvSpPr>
            <a:spLocks noGrp="1"/>
          </p:cNvSpPr>
          <p:nvPr>
            <p:ph idx="1"/>
          </p:nvPr>
        </p:nvSpPr>
        <p:spPr>
          <a:xfrm>
            <a:off x="5290077" y="437513"/>
            <a:ext cx="5502614" cy="5954325"/>
          </a:xfrm>
        </p:spPr>
        <p:txBody>
          <a:bodyPr anchor="ctr">
            <a:normAutofit/>
          </a:bodyPr>
          <a:lstStyle/>
          <a:p>
            <a:pPr lvl="1"/>
            <a:r>
              <a:rPr lang="nn-NO" sz="1800" dirty="0"/>
              <a:t>Heia IL ynskjer at kvar spelar skal verte sett. Ein ynskjer å legge forholda til rette ut i frå den enkelte spelaren sin motivasjon og ferdigheit. </a:t>
            </a:r>
          </a:p>
          <a:p>
            <a:pPr lvl="1"/>
            <a:r>
              <a:rPr lang="nn-NO" sz="1800" dirty="0"/>
              <a:t>Det er viktig at det er spelaren sine eigne ynskjer som ligg til grunn.</a:t>
            </a:r>
          </a:p>
          <a:p>
            <a:endParaRPr lang="nb-NO" sz="2000" dirty="0"/>
          </a:p>
        </p:txBody>
      </p:sp>
    </p:spTree>
    <p:extLst>
      <p:ext uri="{BB962C8B-B14F-4D97-AF65-F5344CB8AC3E}">
        <p14:creationId xmlns:p14="http://schemas.microsoft.com/office/powerpoint/2010/main" val="279371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tel 1">
            <a:extLst>
              <a:ext uri="{FF2B5EF4-FFF2-40B4-BE49-F238E27FC236}">
                <a16:creationId xmlns:a16="http://schemas.microsoft.com/office/drawing/2014/main" id="{CE300BE4-F5F5-4D53-9CBC-B51C937ECBFE}"/>
              </a:ext>
            </a:extLst>
          </p:cNvPr>
          <p:cNvSpPr>
            <a:spLocks noGrp="1"/>
          </p:cNvSpPr>
          <p:nvPr>
            <p:ph type="title"/>
          </p:nvPr>
        </p:nvSpPr>
        <p:spPr>
          <a:xfrm>
            <a:off x="994087" y="1130603"/>
            <a:ext cx="3443330" cy="4596794"/>
          </a:xfrm>
        </p:spPr>
        <p:txBody>
          <a:bodyPr anchor="ctr">
            <a:normAutofit/>
          </a:bodyPr>
          <a:lstStyle/>
          <a:p>
            <a:r>
              <a:rPr lang="nb-NO" sz="3200" dirty="0">
                <a:solidFill>
                  <a:srgbClr val="EBEBEB"/>
                </a:solidFill>
              </a:rPr>
              <a:t>JEVNBYRDIGHEIT</a:t>
            </a:r>
            <a:br>
              <a:rPr lang="nb-NO" sz="3200" dirty="0">
                <a:solidFill>
                  <a:srgbClr val="EBEBEB"/>
                </a:solidFill>
              </a:rPr>
            </a:br>
            <a:endParaRPr lang="nb-NO" sz="3200" dirty="0">
              <a:solidFill>
                <a:srgbClr val="EBEBEB"/>
              </a:solidFill>
            </a:endParaRPr>
          </a:p>
        </p:txBody>
      </p:sp>
      <p:sp>
        <p:nvSpPr>
          <p:cNvPr id="28" name="Plassholder for innhold 2">
            <a:extLst>
              <a:ext uri="{FF2B5EF4-FFF2-40B4-BE49-F238E27FC236}">
                <a16:creationId xmlns:a16="http://schemas.microsoft.com/office/drawing/2014/main" id="{61165EB4-433B-424C-B745-E06DEC596812}"/>
              </a:ext>
            </a:extLst>
          </p:cNvPr>
          <p:cNvSpPr>
            <a:spLocks noGrp="1"/>
          </p:cNvSpPr>
          <p:nvPr>
            <p:ph idx="1"/>
          </p:nvPr>
        </p:nvSpPr>
        <p:spPr>
          <a:xfrm>
            <a:off x="5290077" y="437513"/>
            <a:ext cx="5502614" cy="5954325"/>
          </a:xfrm>
        </p:spPr>
        <p:txBody>
          <a:bodyPr anchor="ctr">
            <a:normAutofit/>
          </a:bodyPr>
          <a:lstStyle/>
          <a:p>
            <a:r>
              <a:rPr lang="nn-NO" sz="2000" dirty="0"/>
              <a:t>Heia IL skal vere bevisst på at inndeling av lag er viktig for den gode kampopplevinga for alle. Målet er å legge til rette for best mogleg utvikling for den enkelte spelar, samtidig som ein </a:t>
            </a:r>
            <a:r>
              <a:rPr lang="nn-NO" sz="2000" dirty="0" err="1"/>
              <a:t>ivaretar</a:t>
            </a:r>
            <a:r>
              <a:rPr lang="nn-NO" sz="2000" dirty="0"/>
              <a:t> målet om </a:t>
            </a:r>
            <a:r>
              <a:rPr lang="nn-NO" sz="2000" i="1" dirty="0"/>
              <a:t>flest mogleg, lengst mogleg. </a:t>
            </a:r>
          </a:p>
          <a:p>
            <a:r>
              <a:rPr lang="nn-NO" sz="2000" dirty="0"/>
              <a:t>Laga skal settast saman av spelarar med ulike ferdigheitsnivå. </a:t>
            </a:r>
            <a:r>
              <a:rPr lang="nn-NO" sz="2000" dirty="0" err="1"/>
              <a:t>Topping</a:t>
            </a:r>
            <a:r>
              <a:rPr lang="nn-NO" sz="2000" dirty="0"/>
              <a:t> av lag skal </a:t>
            </a:r>
            <a:r>
              <a:rPr lang="nn-NO" sz="2000" b="1" dirty="0"/>
              <a:t>ikkje</a:t>
            </a:r>
            <a:r>
              <a:rPr lang="nn-NO" sz="2000" dirty="0"/>
              <a:t> førekome i barnefotball.</a:t>
            </a:r>
          </a:p>
          <a:p>
            <a:r>
              <a:rPr lang="nn-NO" sz="2000" dirty="0"/>
              <a:t>Det er klubben som bestemmer inndeling av lag og treningsgrupper.</a:t>
            </a:r>
          </a:p>
          <a:p>
            <a:r>
              <a:rPr lang="nn-NO" sz="2000" dirty="0"/>
              <a:t>Heia IL ynskjer mest mogleg jambyrdige kampar for å fremje ein best mogleg balanse mellom meistring og utfordring for alle.</a:t>
            </a:r>
          </a:p>
        </p:txBody>
      </p:sp>
    </p:spTree>
    <p:extLst>
      <p:ext uri="{BB962C8B-B14F-4D97-AF65-F5344CB8AC3E}">
        <p14:creationId xmlns:p14="http://schemas.microsoft.com/office/powerpoint/2010/main" val="2288142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tel 1">
            <a:extLst>
              <a:ext uri="{FF2B5EF4-FFF2-40B4-BE49-F238E27FC236}">
                <a16:creationId xmlns:a16="http://schemas.microsoft.com/office/drawing/2014/main" id="{22021115-F1B2-4EE3-85E2-57E213E35F51}"/>
              </a:ext>
            </a:extLst>
          </p:cNvPr>
          <p:cNvSpPr>
            <a:spLocks noGrp="1"/>
          </p:cNvSpPr>
          <p:nvPr>
            <p:ph type="title"/>
          </p:nvPr>
        </p:nvSpPr>
        <p:spPr>
          <a:xfrm>
            <a:off x="994087" y="1130603"/>
            <a:ext cx="3342442" cy="4596794"/>
          </a:xfrm>
        </p:spPr>
        <p:txBody>
          <a:bodyPr anchor="ctr">
            <a:normAutofit/>
          </a:bodyPr>
          <a:lstStyle/>
          <a:p>
            <a:r>
              <a:rPr lang="nb-NO" sz="3200" dirty="0">
                <a:solidFill>
                  <a:srgbClr val="EBEBEB"/>
                </a:solidFill>
              </a:rPr>
              <a:t>HOSPITERING</a:t>
            </a:r>
          </a:p>
        </p:txBody>
      </p:sp>
      <p:sp>
        <p:nvSpPr>
          <p:cNvPr id="3" name="Plassholder for innhold 2">
            <a:extLst>
              <a:ext uri="{FF2B5EF4-FFF2-40B4-BE49-F238E27FC236}">
                <a16:creationId xmlns:a16="http://schemas.microsoft.com/office/drawing/2014/main" id="{0EE6466E-E83A-4520-9847-8F0E00AC6779}"/>
              </a:ext>
            </a:extLst>
          </p:cNvPr>
          <p:cNvSpPr>
            <a:spLocks noGrp="1"/>
          </p:cNvSpPr>
          <p:nvPr>
            <p:ph idx="1"/>
          </p:nvPr>
        </p:nvSpPr>
        <p:spPr>
          <a:xfrm>
            <a:off x="5290077" y="437513"/>
            <a:ext cx="5502614" cy="5954325"/>
          </a:xfrm>
        </p:spPr>
        <p:txBody>
          <a:bodyPr anchor="ctr">
            <a:normAutofit/>
          </a:bodyPr>
          <a:lstStyle/>
          <a:p>
            <a:pPr lvl="1"/>
            <a:r>
              <a:rPr lang="nn-NO" sz="1800" dirty="0"/>
              <a:t>Heia IL ynskjer at ein legg til rette for at ein spelar skal kunne trene og/eller spele kampar med ei anna gruppe enn den til vanleg spelar/trenar med. All hospitering skal godkjennast av sportsleg leiing (fotballstyret i Heia IL). Dette gjeld i den aldersgruppa dette er anbefalt.</a:t>
            </a:r>
          </a:p>
          <a:p>
            <a:pPr lvl="1"/>
            <a:r>
              <a:rPr lang="nn-NO" sz="1800" dirty="0"/>
              <a:t>Det er viktig at spelaren veit kva lag h*n høyrer til, og at det er det laget h*n høyrer til som skal prioriterast dersom treningar/kampar vert spelt på same tidspunkt. </a:t>
            </a:r>
          </a:p>
          <a:p>
            <a:pPr lvl="1"/>
            <a:r>
              <a:rPr lang="nn-NO" sz="1800" dirty="0"/>
              <a:t>Alle i same årskull skal få same tilbod om hospitering, og </a:t>
            </a:r>
            <a:r>
              <a:rPr lang="nn-NO" sz="1800" b="1" dirty="0"/>
              <a:t>ikkje</a:t>
            </a:r>
            <a:r>
              <a:rPr lang="nn-NO" sz="1800" dirty="0"/>
              <a:t> berre enkeltspelarar.</a:t>
            </a:r>
            <a:r>
              <a:rPr lang="nb-NO" sz="1800" dirty="0"/>
              <a:t> </a:t>
            </a:r>
          </a:p>
        </p:txBody>
      </p:sp>
    </p:spTree>
    <p:extLst>
      <p:ext uri="{BB962C8B-B14F-4D97-AF65-F5344CB8AC3E}">
        <p14:creationId xmlns:p14="http://schemas.microsoft.com/office/powerpoint/2010/main" val="73071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tel 1">
            <a:extLst>
              <a:ext uri="{FF2B5EF4-FFF2-40B4-BE49-F238E27FC236}">
                <a16:creationId xmlns:a16="http://schemas.microsoft.com/office/drawing/2014/main" id="{E9809822-CE62-4F4D-A738-AD2476D570F4}"/>
              </a:ext>
            </a:extLst>
          </p:cNvPr>
          <p:cNvSpPr>
            <a:spLocks noGrp="1"/>
          </p:cNvSpPr>
          <p:nvPr>
            <p:ph type="title"/>
          </p:nvPr>
        </p:nvSpPr>
        <p:spPr>
          <a:xfrm>
            <a:off x="994087" y="1130603"/>
            <a:ext cx="3342442" cy="4596794"/>
          </a:xfrm>
        </p:spPr>
        <p:txBody>
          <a:bodyPr anchor="ctr">
            <a:normAutofit/>
          </a:bodyPr>
          <a:lstStyle/>
          <a:p>
            <a:r>
              <a:rPr lang="nb-NO" sz="3200" dirty="0">
                <a:solidFill>
                  <a:srgbClr val="EBEBEB"/>
                </a:solidFill>
              </a:rPr>
              <a:t>Oppfølging av skade</a:t>
            </a:r>
          </a:p>
        </p:txBody>
      </p:sp>
      <p:sp>
        <p:nvSpPr>
          <p:cNvPr id="3" name="Plassholder for innhold 2">
            <a:extLst>
              <a:ext uri="{FF2B5EF4-FFF2-40B4-BE49-F238E27FC236}">
                <a16:creationId xmlns:a16="http://schemas.microsoft.com/office/drawing/2014/main" id="{52034FEC-C21F-4439-8D78-DDF977FBE581}"/>
              </a:ext>
            </a:extLst>
          </p:cNvPr>
          <p:cNvSpPr>
            <a:spLocks noGrp="1"/>
          </p:cNvSpPr>
          <p:nvPr>
            <p:ph idx="1"/>
          </p:nvPr>
        </p:nvSpPr>
        <p:spPr>
          <a:xfrm>
            <a:off x="5290077" y="437513"/>
            <a:ext cx="5502614" cy="5954325"/>
          </a:xfrm>
        </p:spPr>
        <p:txBody>
          <a:bodyPr anchor="ctr">
            <a:normAutofit/>
          </a:bodyPr>
          <a:lstStyle/>
          <a:p>
            <a:r>
              <a:rPr lang="nn-NO" sz="2000" dirty="0"/>
              <a:t>Dersom ein spelar vert skada, og vert hindra i å kunne delta på treningsøkta – korleis skal ein ivareta den skada?</a:t>
            </a:r>
          </a:p>
          <a:p>
            <a:pPr lvl="1"/>
            <a:r>
              <a:rPr lang="nn-NO" sz="1800" dirty="0"/>
              <a:t>Trenar / lagleiar skal ha god dialog med spelaren</a:t>
            </a:r>
          </a:p>
          <a:p>
            <a:pPr lvl="1"/>
            <a:r>
              <a:rPr lang="nn-NO" sz="1800" dirty="0"/>
              <a:t>Inviter spelaren til treningane</a:t>
            </a:r>
          </a:p>
          <a:p>
            <a:pPr lvl="1"/>
            <a:r>
              <a:rPr lang="nn-NO" sz="1800" dirty="0"/>
              <a:t>Spelaren skal føle seg inkludert i fellesskapet, trass skaden</a:t>
            </a:r>
          </a:p>
          <a:p>
            <a:pPr lvl="1"/>
            <a:r>
              <a:rPr lang="nn-NO" sz="1800" dirty="0"/>
              <a:t>Tenk over om der kan vere andre oppgåver spelaren kan utføre på trening / hjelpe trenaren, trass i skaden</a:t>
            </a:r>
          </a:p>
        </p:txBody>
      </p:sp>
    </p:spTree>
    <p:extLst>
      <p:ext uri="{BB962C8B-B14F-4D97-AF65-F5344CB8AC3E}">
        <p14:creationId xmlns:p14="http://schemas.microsoft.com/office/powerpoint/2010/main" val="340166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40343A-4346-4926-9D65-E4248F1B546C}"/>
              </a:ext>
            </a:extLst>
          </p:cNvPr>
          <p:cNvSpPr>
            <a:spLocks noGrp="1"/>
          </p:cNvSpPr>
          <p:nvPr>
            <p:ph type="title"/>
          </p:nvPr>
        </p:nvSpPr>
        <p:spPr/>
        <p:txBody>
          <a:bodyPr/>
          <a:lstStyle/>
          <a:p>
            <a:r>
              <a:rPr lang="nb-NO" dirty="0"/>
              <a:t>INNHALD	</a:t>
            </a:r>
          </a:p>
        </p:txBody>
      </p:sp>
      <p:sp>
        <p:nvSpPr>
          <p:cNvPr id="10" name="Plassholder for innhold 9">
            <a:extLst>
              <a:ext uri="{FF2B5EF4-FFF2-40B4-BE49-F238E27FC236}">
                <a16:creationId xmlns:a16="http://schemas.microsoft.com/office/drawing/2014/main" id="{8328E23C-FB2E-42B7-9FF3-C974999091C4}"/>
              </a:ext>
            </a:extLst>
          </p:cNvPr>
          <p:cNvSpPr>
            <a:spLocks noGrp="1"/>
          </p:cNvSpPr>
          <p:nvPr>
            <p:ph idx="1"/>
          </p:nvPr>
        </p:nvSpPr>
        <p:spPr>
          <a:xfrm>
            <a:off x="1153223" y="2398405"/>
            <a:ext cx="4941046" cy="4270843"/>
          </a:xfrm>
        </p:spPr>
        <p:txBody>
          <a:bodyPr>
            <a:normAutofit lnSpcReduction="10000"/>
          </a:bodyPr>
          <a:lstStyle/>
          <a:p>
            <a:pPr marL="0" indent="0">
              <a:buNone/>
            </a:pPr>
            <a:r>
              <a:rPr lang="nn-NO" sz="1400" dirty="0">
                <a:hlinkClick r:id="rId2" action="ppaction://hlinksldjump"/>
              </a:rPr>
              <a:t>Føremål……………………………………………………</a:t>
            </a:r>
            <a:endParaRPr lang="nn-NO" sz="1400" dirty="0"/>
          </a:p>
          <a:p>
            <a:pPr marL="0" indent="0">
              <a:buNone/>
            </a:pPr>
            <a:r>
              <a:rPr lang="nn-NO" sz="1400" dirty="0">
                <a:hlinkClick r:id="rId3" action="ppaction://hlinksldjump"/>
              </a:rPr>
              <a:t>Visjon……………………………………………………..</a:t>
            </a:r>
            <a:endParaRPr lang="nn-NO" sz="1400" dirty="0"/>
          </a:p>
          <a:p>
            <a:pPr marL="0" indent="0">
              <a:buNone/>
            </a:pPr>
            <a:r>
              <a:rPr lang="nn-NO" sz="1400" dirty="0">
                <a:hlinkClick r:id="rId4" action="ppaction://hlinksldjump"/>
              </a:rPr>
              <a:t>Fair play…………………………………………………. </a:t>
            </a:r>
            <a:endParaRPr lang="nn-NO" sz="1400" dirty="0"/>
          </a:p>
          <a:p>
            <a:pPr marL="0" indent="0">
              <a:buNone/>
            </a:pPr>
            <a:r>
              <a:rPr lang="nn-NO" sz="1400" dirty="0" err="1">
                <a:solidFill>
                  <a:schemeClr val="bg1">
                    <a:lumMod val="65000"/>
                  </a:schemeClr>
                </a:solidFill>
                <a:hlinkClick r:id="rId5" action="ppaction://hlinksldjump">
                  <a:extLst>
                    <a:ext uri="{A12FA001-AC4F-418D-AE19-62706E023703}">
                      <ahyp:hlinkClr xmlns:ahyp="http://schemas.microsoft.com/office/drawing/2018/hyperlinkcolor" val="tx"/>
                    </a:ext>
                  </a:extLst>
                </a:hlinkClick>
              </a:rPr>
              <a:t>Foreldrevett</a:t>
            </a:r>
            <a:r>
              <a:rPr lang="nn-NO" sz="1400" dirty="0">
                <a:solidFill>
                  <a:schemeClr val="bg1">
                    <a:lumMod val="65000"/>
                  </a:schemeClr>
                </a:solidFill>
                <a:hlinkClick r:id="rId5" action="ppaction://hlinksldjump">
                  <a:extLst>
                    <a:ext uri="{A12FA001-AC4F-418D-AE19-62706E023703}">
                      <ahyp:hlinkClr xmlns:ahyp="http://schemas.microsoft.com/office/drawing/2018/hyperlinkcolor" val="tx"/>
                    </a:ext>
                  </a:extLst>
                </a:hlinkClick>
              </a:rPr>
              <a:t>…………………………………………….. </a:t>
            </a:r>
            <a:endParaRPr lang="nn-NO" sz="1400" dirty="0">
              <a:solidFill>
                <a:schemeClr val="bg1">
                  <a:lumMod val="65000"/>
                </a:schemeClr>
              </a:solidFill>
            </a:endParaRPr>
          </a:p>
          <a:p>
            <a:pPr marL="0" indent="0">
              <a:buNone/>
            </a:pPr>
            <a:r>
              <a:rPr lang="nn-NO" sz="1400" dirty="0">
                <a:hlinkClick r:id="rId6" action="ppaction://hlinksldjump"/>
              </a:rPr>
              <a:t>Hovudmål……………………………………………….. </a:t>
            </a:r>
            <a:endParaRPr lang="nn-NO" sz="1400" dirty="0"/>
          </a:p>
          <a:p>
            <a:pPr marL="0" indent="0">
              <a:buNone/>
            </a:pPr>
            <a:r>
              <a:rPr lang="nn-NO" sz="1400" dirty="0">
                <a:hlinkClick r:id="rId7" action="ppaction://hlinksldjump"/>
              </a:rPr>
              <a:t>Miljø………………………………………………………. </a:t>
            </a:r>
            <a:endParaRPr lang="nn-NO" sz="1400" dirty="0"/>
          </a:p>
          <a:p>
            <a:pPr marL="0" indent="0">
              <a:buNone/>
            </a:pPr>
            <a:r>
              <a:rPr lang="nn-NO" sz="1400" dirty="0">
                <a:hlinkClick r:id="rId8" action="ppaction://hlinksldjump"/>
              </a:rPr>
              <a:t>Slik opptrer vi på trening ..…………………………..</a:t>
            </a:r>
            <a:endParaRPr lang="nn-NO" sz="1400" dirty="0"/>
          </a:p>
          <a:p>
            <a:pPr marL="0" indent="0">
              <a:buNone/>
            </a:pPr>
            <a:r>
              <a:rPr lang="nn-NO" sz="1400" dirty="0">
                <a:hlinkClick r:id="rId9" action="ppaction://hlinksldjump"/>
              </a:rPr>
              <a:t>Klubbroller – sportsleg leiing…………………………. </a:t>
            </a:r>
            <a:endParaRPr lang="nn-NO" sz="1400" dirty="0"/>
          </a:p>
          <a:p>
            <a:pPr marL="0" indent="0">
              <a:buNone/>
            </a:pPr>
            <a:r>
              <a:rPr lang="nn-NO" sz="1400" dirty="0">
                <a:hlinkClick r:id="rId10" action="ppaction://hlinksldjump"/>
              </a:rPr>
              <a:t>Klubbroller – trenar…………………………………… </a:t>
            </a:r>
            <a:endParaRPr lang="nn-NO" sz="1400" dirty="0"/>
          </a:p>
          <a:p>
            <a:pPr marL="0" indent="0">
              <a:buNone/>
            </a:pPr>
            <a:r>
              <a:rPr lang="nn-NO" sz="1400" dirty="0">
                <a:hlinkClick r:id="rId11" action="ppaction://hlinksldjump"/>
              </a:rPr>
              <a:t>Klubbroller – lagleiar…………………………………. </a:t>
            </a:r>
            <a:endParaRPr lang="nn-NO" sz="1400" dirty="0"/>
          </a:p>
          <a:p>
            <a:pPr marL="0" indent="0">
              <a:buNone/>
            </a:pPr>
            <a:r>
              <a:rPr lang="nn-NO" sz="1400" dirty="0">
                <a:hlinkClick r:id="rId12" action="ppaction://hlinksldjump"/>
              </a:rPr>
              <a:t>Rekrutteringsplan…………………………................. </a:t>
            </a:r>
            <a:endParaRPr lang="nn-NO" sz="1400" dirty="0"/>
          </a:p>
          <a:p>
            <a:pPr marL="0" indent="0">
              <a:buNone/>
            </a:pPr>
            <a:r>
              <a:rPr lang="nn-NO" sz="1400" dirty="0">
                <a:hlinkClick r:id="rId13" action="ppaction://hlinksldjump"/>
              </a:rPr>
              <a:t>Kompetanseplan-….………………………………… </a:t>
            </a:r>
            <a:endParaRPr lang="nn-NO" sz="1400" dirty="0"/>
          </a:p>
          <a:p>
            <a:pPr marL="0" indent="0">
              <a:buNone/>
            </a:pPr>
            <a:r>
              <a:rPr lang="nn-NO" sz="1400" dirty="0">
                <a:hlinkClick r:id="rId14" action="ppaction://hlinksldjump"/>
              </a:rPr>
              <a:t>Keeper………………………………………………….. </a:t>
            </a:r>
            <a:endParaRPr lang="nn-NO" sz="1400" dirty="0"/>
          </a:p>
          <a:p>
            <a:endParaRPr lang="nb-NO" sz="1400" dirty="0"/>
          </a:p>
          <a:p>
            <a:endParaRPr lang="nb-NO" sz="1400" dirty="0"/>
          </a:p>
          <a:p>
            <a:endParaRPr lang="nb-NO" sz="1400" dirty="0"/>
          </a:p>
          <a:p>
            <a:endParaRPr lang="nb-NO" sz="1400" dirty="0"/>
          </a:p>
          <a:p>
            <a:endParaRPr lang="nb-NO" sz="1400" dirty="0"/>
          </a:p>
          <a:p>
            <a:endParaRPr lang="nb-NO" dirty="0"/>
          </a:p>
          <a:p>
            <a:endParaRPr lang="nb-NO" dirty="0"/>
          </a:p>
          <a:p>
            <a:endParaRPr lang="nb-NO" dirty="0"/>
          </a:p>
        </p:txBody>
      </p:sp>
      <p:sp>
        <p:nvSpPr>
          <p:cNvPr id="6" name="TekstSylinder 5">
            <a:extLst>
              <a:ext uri="{FF2B5EF4-FFF2-40B4-BE49-F238E27FC236}">
                <a16:creationId xmlns:a16="http://schemas.microsoft.com/office/drawing/2014/main" id="{FFABEE67-B173-4E8F-832D-E4C7B81395A1}"/>
              </a:ext>
            </a:extLst>
          </p:cNvPr>
          <p:cNvSpPr txBox="1"/>
          <p:nvPr/>
        </p:nvSpPr>
        <p:spPr>
          <a:xfrm>
            <a:off x="6097732" y="2313122"/>
            <a:ext cx="6094268" cy="3283015"/>
          </a:xfrm>
          <a:prstGeom prst="rect">
            <a:avLst/>
          </a:prstGeom>
          <a:noFill/>
        </p:spPr>
        <p:txBody>
          <a:bodyPr wrap="square">
            <a:spAutoFit/>
          </a:bodyPr>
          <a:lstStyle/>
          <a:p>
            <a:pPr>
              <a:lnSpc>
                <a:spcPct val="150000"/>
              </a:lnSpc>
            </a:pPr>
            <a:r>
              <a:rPr lang="nn-NO" sz="1400" dirty="0">
                <a:hlinkClick r:id="rId15" action="ppaction://hlinksldjump"/>
              </a:rPr>
              <a:t>Differensiering………………………………………… </a:t>
            </a:r>
            <a:endParaRPr lang="nn-NO" sz="1400" dirty="0"/>
          </a:p>
          <a:p>
            <a:pPr>
              <a:lnSpc>
                <a:spcPct val="150000"/>
              </a:lnSpc>
            </a:pPr>
            <a:r>
              <a:rPr lang="nn-NO" sz="1400" dirty="0" err="1">
                <a:hlinkClick r:id="rId16" action="ppaction://hlinksldjump"/>
              </a:rPr>
              <a:t>Jevnbyrdighet</a:t>
            </a:r>
            <a:r>
              <a:rPr lang="nn-NO" sz="1400" dirty="0">
                <a:hlinkClick r:id="rId16" action="ppaction://hlinksldjump"/>
              </a:rPr>
              <a:t>..………………………………………..</a:t>
            </a:r>
            <a:endParaRPr lang="nn-NO" sz="1400" dirty="0"/>
          </a:p>
          <a:p>
            <a:pPr>
              <a:lnSpc>
                <a:spcPct val="150000"/>
              </a:lnSpc>
            </a:pPr>
            <a:r>
              <a:rPr lang="nn-NO" sz="1400" dirty="0">
                <a:hlinkClick r:id="rId17" action="ppaction://hlinksldjump"/>
              </a:rPr>
              <a:t>Hospitering…………………………………………….. </a:t>
            </a:r>
            <a:endParaRPr lang="nn-NO" sz="1400" dirty="0"/>
          </a:p>
          <a:p>
            <a:pPr>
              <a:lnSpc>
                <a:spcPct val="150000"/>
              </a:lnSpc>
            </a:pPr>
            <a:r>
              <a:rPr lang="nn-NO" sz="1400" dirty="0">
                <a:hlinkClick r:id="rId18" action="ppaction://hlinksldjump"/>
              </a:rPr>
              <a:t>Retningslinjer…………………………………………</a:t>
            </a:r>
          </a:p>
          <a:p>
            <a:pPr>
              <a:lnSpc>
                <a:spcPct val="150000"/>
              </a:lnSpc>
            </a:pPr>
            <a:r>
              <a:rPr lang="nn-NO" sz="1400" dirty="0">
                <a:hlinkClick r:id="rId19" action="ppaction://hlinksldjump"/>
              </a:rPr>
              <a:t>Oppfølging av skade?............................................. </a:t>
            </a:r>
            <a:endParaRPr lang="nn-NO" sz="1400" dirty="0"/>
          </a:p>
          <a:p>
            <a:pPr>
              <a:lnSpc>
                <a:spcPct val="150000"/>
              </a:lnSpc>
            </a:pPr>
            <a:r>
              <a:rPr lang="nn-NO" sz="1400" dirty="0">
                <a:hlinkClick r:id="rId20" action="ppaction://hlinksldjump"/>
              </a:rPr>
              <a:t>6-7 års klassa……………………………………………</a:t>
            </a:r>
            <a:endParaRPr lang="nn-NO" sz="1400" dirty="0"/>
          </a:p>
          <a:p>
            <a:pPr>
              <a:lnSpc>
                <a:spcPct val="150000"/>
              </a:lnSpc>
            </a:pPr>
            <a:r>
              <a:rPr lang="nn-NO" sz="1400" dirty="0">
                <a:hlinkClick r:id="rId21" action="ppaction://hlinksldjump"/>
              </a:rPr>
              <a:t>8-9 års klassa…………………………………………… </a:t>
            </a:r>
            <a:endParaRPr lang="nn-NO" sz="1400" dirty="0"/>
          </a:p>
          <a:p>
            <a:pPr>
              <a:lnSpc>
                <a:spcPct val="150000"/>
              </a:lnSpc>
            </a:pPr>
            <a:r>
              <a:rPr lang="nn-NO" sz="1400" dirty="0">
                <a:hlinkClick r:id="rId22" action="ppaction://hlinksldjump"/>
              </a:rPr>
              <a:t>10-11 års klassa………………………………………... </a:t>
            </a:r>
            <a:endParaRPr lang="nn-NO" sz="1400" dirty="0"/>
          </a:p>
          <a:p>
            <a:pPr>
              <a:lnSpc>
                <a:spcPct val="150000"/>
              </a:lnSpc>
            </a:pPr>
            <a:r>
              <a:rPr lang="nn-NO" sz="1400" dirty="0">
                <a:hlinkClick r:id="rId23" action="ppaction://hlinksldjump"/>
              </a:rPr>
              <a:t>12 års klassa……………………………………………. </a:t>
            </a:r>
            <a:endParaRPr lang="nn-NO" sz="1400" dirty="0"/>
          </a:p>
          <a:p>
            <a:pPr>
              <a:lnSpc>
                <a:spcPct val="150000"/>
              </a:lnSpc>
            </a:pPr>
            <a:r>
              <a:rPr lang="nn-NO" sz="1400" dirty="0">
                <a:hlinkClick r:id="rId24" action="ppaction://hlinksldjump"/>
              </a:rPr>
              <a:t>13-17 års klassa</a:t>
            </a:r>
            <a:r>
              <a:rPr lang="nb-NO" sz="1400" dirty="0">
                <a:hlinkClick r:id="rId24" action="ppaction://hlinksldjump"/>
              </a:rPr>
              <a:t>………………………………………… </a:t>
            </a:r>
            <a:endParaRPr lang="nb-NO" sz="1400" dirty="0"/>
          </a:p>
        </p:txBody>
      </p:sp>
    </p:spTree>
    <p:extLst>
      <p:ext uri="{BB962C8B-B14F-4D97-AF65-F5344CB8AC3E}">
        <p14:creationId xmlns:p14="http://schemas.microsoft.com/office/powerpoint/2010/main" val="1380810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9" name="Rectangle 13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2" name="Rectangle 14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4" name="Group 14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45" name="Rectangle 14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tel 1">
            <a:extLst>
              <a:ext uri="{FF2B5EF4-FFF2-40B4-BE49-F238E27FC236}">
                <a16:creationId xmlns:a16="http://schemas.microsoft.com/office/drawing/2014/main" id="{B61B2C60-9689-4806-A21E-E3FEED0CDE78}"/>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Retningslinjer for barne- og ungdomsfotballen</a:t>
            </a:r>
          </a:p>
        </p:txBody>
      </p:sp>
      <p:cxnSp>
        <p:nvCxnSpPr>
          <p:cNvPr id="148" name="Straight Connector 14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56373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3" name="Freeform: Shape 22">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5"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tel 1">
            <a:extLst>
              <a:ext uri="{FF2B5EF4-FFF2-40B4-BE49-F238E27FC236}">
                <a16:creationId xmlns:a16="http://schemas.microsoft.com/office/drawing/2014/main" id="{8BF9D9F6-F651-4BCD-999A-2A68E24A007D}"/>
              </a:ext>
            </a:extLst>
          </p:cNvPr>
          <p:cNvSpPr>
            <a:spLocks noGrp="1"/>
          </p:cNvSpPr>
          <p:nvPr>
            <p:ph type="title"/>
          </p:nvPr>
        </p:nvSpPr>
        <p:spPr>
          <a:xfrm>
            <a:off x="1154955" y="973668"/>
            <a:ext cx="2942210" cy="1020232"/>
          </a:xfrm>
        </p:spPr>
        <p:txBody>
          <a:bodyPr>
            <a:normAutofit/>
          </a:bodyPr>
          <a:lstStyle/>
          <a:p>
            <a:r>
              <a:rPr lang="nb-NO" sz="3300">
                <a:solidFill>
                  <a:srgbClr val="EBEBEB"/>
                </a:solidFill>
              </a:rPr>
              <a:t>6-7 års klassa	</a:t>
            </a:r>
          </a:p>
        </p:txBody>
      </p:sp>
      <p:pic>
        <p:nvPicPr>
          <p:cNvPr id="9" name="Picture 2">
            <a:extLst>
              <a:ext uri="{FF2B5EF4-FFF2-40B4-BE49-F238E27FC236}">
                <a16:creationId xmlns:a16="http://schemas.microsoft.com/office/drawing/2014/main" id="{AB0A71B6-385B-46F9-9E52-66D391875F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4607" y="1160733"/>
            <a:ext cx="6391533" cy="485906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Plassholder for innhold 2">
            <a:extLst>
              <a:ext uri="{FF2B5EF4-FFF2-40B4-BE49-F238E27FC236}">
                <a16:creationId xmlns:a16="http://schemas.microsoft.com/office/drawing/2014/main" id="{3E554B8C-3C72-4C81-B629-35C6BCF201D7}"/>
              </a:ext>
            </a:extLst>
          </p:cNvPr>
          <p:cNvSpPr>
            <a:spLocks noGrp="1"/>
          </p:cNvSpPr>
          <p:nvPr>
            <p:ph idx="1"/>
          </p:nvPr>
        </p:nvSpPr>
        <p:spPr>
          <a:xfrm>
            <a:off x="963439" y="1890081"/>
            <a:ext cx="3133726" cy="3898900"/>
          </a:xfrm>
        </p:spPr>
        <p:txBody>
          <a:bodyPr>
            <a:normAutofit lnSpcReduction="10000"/>
          </a:bodyPr>
          <a:lstStyle/>
          <a:p>
            <a:pPr>
              <a:lnSpc>
                <a:spcPct val="90000"/>
              </a:lnSpc>
            </a:pPr>
            <a:r>
              <a:rPr lang="nn-NO" sz="1400" b="0" i="0" dirty="0">
                <a:solidFill>
                  <a:srgbClr val="FFFFFF"/>
                </a:solidFill>
                <a:effectLst/>
                <a:latin typeface="Gotham SSm A"/>
              </a:rPr>
              <a:t>Det er viktig å forstå at differensiering ikkje er einstydande med å dele barna inn i grupper ut ifrå </a:t>
            </a:r>
            <a:r>
              <a:rPr lang="nn-NO" sz="1400" dirty="0">
                <a:solidFill>
                  <a:srgbClr val="FFFFFF"/>
                </a:solidFill>
                <a:latin typeface="Gotham SSm A"/>
              </a:rPr>
              <a:t>kor </a:t>
            </a:r>
            <a:r>
              <a:rPr lang="nn-NO" sz="1400" b="0" i="0" dirty="0">
                <a:solidFill>
                  <a:srgbClr val="FFFFFF"/>
                </a:solidFill>
                <a:effectLst/>
                <a:latin typeface="Gotham SSm A"/>
              </a:rPr>
              <a:t>langt dei har kome på ferdigheitsstigen. Dette er eit differensieringsverktøy som </a:t>
            </a:r>
            <a:r>
              <a:rPr lang="nn-NO" sz="1400" b="1" i="0" dirty="0">
                <a:solidFill>
                  <a:srgbClr val="FFFFFF"/>
                </a:solidFill>
                <a:effectLst/>
                <a:latin typeface="Gotham SSm A"/>
              </a:rPr>
              <a:t>ikkje</a:t>
            </a:r>
            <a:r>
              <a:rPr lang="nn-NO" sz="1400" b="0" i="0" dirty="0">
                <a:solidFill>
                  <a:srgbClr val="FFFFFF"/>
                </a:solidFill>
                <a:effectLst/>
                <a:latin typeface="Gotham SSm A"/>
              </a:rPr>
              <a:t> skal </a:t>
            </a:r>
            <a:r>
              <a:rPr lang="nn-NO" sz="1400" dirty="0">
                <a:solidFill>
                  <a:srgbClr val="FFFFFF"/>
                </a:solidFill>
                <a:latin typeface="Gotham SSm A"/>
              </a:rPr>
              <a:t>n</a:t>
            </a:r>
            <a:r>
              <a:rPr lang="nn-NO" sz="1400" b="0" i="0" dirty="0">
                <a:solidFill>
                  <a:srgbClr val="FFFFFF"/>
                </a:solidFill>
                <a:effectLst/>
                <a:latin typeface="Gotham SSm A"/>
              </a:rPr>
              <a:t>yttast for denne aldersgruppa.</a:t>
            </a:r>
          </a:p>
          <a:p>
            <a:pPr>
              <a:lnSpc>
                <a:spcPct val="90000"/>
              </a:lnSpc>
            </a:pPr>
            <a:r>
              <a:rPr lang="nn-NO" sz="1400" dirty="0">
                <a:solidFill>
                  <a:srgbClr val="FFFFFF"/>
                </a:solidFill>
                <a:latin typeface="Gotham SSm A"/>
              </a:rPr>
              <a:t>Vi</a:t>
            </a:r>
            <a:r>
              <a:rPr lang="nn-NO" sz="1400" b="0" i="0" dirty="0">
                <a:solidFill>
                  <a:srgbClr val="FFFFFF"/>
                </a:solidFill>
                <a:effectLst/>
                <a:latin typeface="Gotham SSm A"/>
              </a:rPr>
              <a:t> bør passe på at det ikkje blir </a:t>
            </a:r>
            <a:r>
              <a:rPr lang="nn-NO" sz="1400" dirty="0">
                <a:solidFill>
                  <a:srgbClr val="FFFFFF"/>
                </a:solidFill>
                <a:latin typeface="Gotham SSm A"/>
              </a:rPr>
              <a:t>so mykje</a:t>
            </a:r>
            <a:r>
              <a:rPr lang="nn-NO" sz="1400" b="0" i="0" dirty="0">
                <a:solidFill>
                  <a:srgbClr val="FFFFFF"/>
                </a:solidFill>
                <a:effectLst/>
                <a:latin typeface="Gotham SSm A"/>
              </a:rPr>
              <a:t> organisert aktivitet at motivasjonen for eigenaktivitet og leik forsvinn. Det skal vere </a:t>
            </a:r>
            <a:r>
              <a:rPr lang="nn-NO" sz="1400" dirty="0">
                <a:solidFill>
                  <a:srgbClr val="FFFFFF"/>
                </a:solidFill>
                <a:latin typeface="Gotham SSm A"/>
              </a:rPr>
              <a:t>mogleg</a:t>
            </a:r>
            <a:r>
              <a:rPr lang="nn-NO" sz="1400" b="0" i="0" dirty="0">
                <a:solidFill>
                  <a:srgbClr val="FFFFFF"/>
                </a:solidFill>
                <a:effectLst/>
                <a:latin typeface="Gotham SSm A"/>
              </a:rPr>
              <a:t> å drive med fleire aktivitetar. </a:t>
            </a:r>
          </a:p>
          <a:p>
            <a:pPr>
              <a:lnSpc>
                <a:spcPct val="90000"/>
              </a:lnSpc>
            </a:pPr>
            <a:r>
              <a:rPr lang="nn-NO" sz="1400" b="0" i="0" dirty="0">
                <a:solidFill>
                  <a:schemeClr val="tx1"/>
                </a:solidFill>
                <a:effectLst/>
                <a:latin typeface="Gotham SSm A"/>
              </a:rPr>
              <a:t>For denne aldersgruppa anbefala vi ikkje hospitering som verkemiddel</a:t>
            </a:r>
          </a:p>
          <a:p>
            <a:pPr>
              <a:lnSpc>
                <a:spcPct val="90000"/>
              </a:lnSpc>
            </a:pPr>
            <a:r>
              <a:rPr lang="nb-NO" sz="1400">
                <a:solidFill>
                  <a:schemeClr val="accent4">
                    <a:lumMod val="20000"/>
                    <a:lumOff val="80000"/>
                  </a:schemeClr>
                </a:solidFill>
                <a:hlinkClick r:id="rId3">
                  <a:extLst>
                    <a:ext uri="{A12FA001-AC4F-418D-AE19-62706E023703}">
                      <ahyp:hlinkClr xmlns:ahyp="http://schemas.microsoft.com/office/drawing/2018/hyperlinkcolor" val="tx"/>
                    </a:ext>
                  </a:extLst>
                </a:hlinkClick>
              </a:rPr>
              <a:t>Les </a:t>
            </a:r>
            <a:r>
              <a:rPr lang="nb-NO" sz="1400" dirty="0" err="1">
                <a:solidFill>
                  <a:schemeClr val="accent4">
                    <a:lumMod val="20000"/>
                    <a:lumOff val="80000"/>
                  </a:schemeClr>
                </a:solidFill>
                <a:hlinkClick r:id="rId3">
                  <a:extLst>
                    <a:ext uri="{A12FA001-AC4F-418D-AE19-62706E023703}">
                      <ahyp:hlinkClr xmlns:ahyp="http://schemas.microsoft.com/office/drawing/2018/hyperlinkcolor" val="tx"/>
                    </a:ext>
                  </a:extLst>
                </a:hlinkClick>
              </a:rPr>
              <a:t>meir</a:t>
            </a:r>
            <a:r>
              <a:rPr lang="nb-NO" sz="1400"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 om retningslinjer, øvelsesbank, gjennomføring av trening </a:t>
            </a:r>
            <a:r>
              <a:rPr lang="nb-NO" sz="1400" dirty="0" err="1">
                <a:solidFill>
                  <a:schemeClr val="accent4">
                    <a:lumMod val="20000"/>
                    <a:lumOff val="80000"/>
                  </a:schemeClr>
                </a:solidFill>
                <a:hlinkClick r:id="rId3">
                  <a:extLst>
                    <a:ext uri="{A12FA001-AC4F-418D-AE19-62706E023703}">
                      <ahyp:hlinkClr xmlns:ahyp="http://schemas.microsoft.com/office/drawing/2018/hyperlinkcolor" val="tx"/>
                    </a:ext>
                  </a:extLst>
                </a:hlinkClick>
              </a:rPr>
              <a:t>m.m</a:t>
            </a:r>
            <a:r>
              <a:rPr lang="nb-NO" sz="1400"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 for 6-7 års klassa her</a:t>
            </a:r>
            <a:endParaRPr lang="nb-NO" sz="1400" dirty="0">
              <a:solidFill>
                <a:schemeClr val="accent4">
                  <a:lumMod val="20000"/>
                  <a:lumOff val="80000"/>
                </a:schemeClr>
              </a:solidFill>
            </a:endParaRPr>
          </a:p>
        </p:txBody>
      </p:sp>
      <p:sp>
        <p:nvSpPr>
          <p:cNvPr id="33"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88433117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Shape 26">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9"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tel 1">
            <a:extLst>
              <a:ext uri="{FF2B5EF4-FFF2-40B4-BE49-F238E27FC236}">
                <a16:creationId xmlns:a16="http://schemas.microsoft.com/office/drawing/2014/main" id="{65E22C81-041A-433D-B014-365B893FB007}"/>
              </a:ext>
            </a:extLst>
          </p:cNvPr>
          <p:cNvSpPr>
            <a:spLocks noGrp="1"/>
          </p:cNvSpPr>
          <p:nvPr>
            <p:ph type="title"/>
          </p:nvPr>
        </p:nvSpPr>
        <p:spPr>
          <a:xfrm>
            <a:off x="1154955" y="973668"/>
            <a:ext cx="2942210" cy="1020232"/>
          </a:xfrm>
        </p:spPr>
        <p:txBody>
          <a:bodyPr>
            <a:normAutofit/>
          </a:bodyPr>
          <a:lstStyle/>
          <a:p>
            <a:pPr>
              <a:lnSpc>
                <a:spcPct val="90000"/>
              </a:lnSpc>
            </a:pPr>
            <a:r>
              <a:rPr lang="nb-NO" sz="3100">
                <a:solidFill>
                  <a:srgbClr val="EBEBEB"/>
                </a:solidFill>
              </a:rPr>
              <a:t>8 – 9 års klassa</a:t>
            </a:r>
            <a:br>
              <a:rPr lang="nb-NO" sz="3100">
                <a:solidFill>
                  <a:srgbClr val="EBEBEB"/>
                </a:solidFill>
              </a:rPr>
            </a:br>
            <a:endParaRPr lang="nb-NO" sz="3100">
              <a:solidFill>
                <a:srgbClr val="EBEBEB"/>
              </a:solidFill>
            </a:endParaRPr>
          </a:p>
        </p:txBody>
      </p:sp>
      <p:pic>
        <p:nvPicPr>
          <p:cNvPr id="15" name="Picture 4">
            <a:extLst>
              <a:ext uri="{FF2B5EF4-FFF2-40B4-BE49-F238E27FC236}">
                <a16:creationId xmlns:a16="http://schemas.microsoft.com/office/drawing/2014/main" id="{45D2D592-313D-42F3-B485-801FE5B365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3091" y="795336"/>
            <a:ext cx="6765574" cy="526732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Plassholder for innhold 6">
            <a:extLst>
              <a:ext uri="{FF2B5EF4-FFF2-40B4-BE49-F238E27FC236}">
                <a16:creationId xmlns:a16="http://schemas.microsoft.com/office/drawing/2014/main" id="{89F1E2B9-F3C6-4FDC-A8E8-B0E66EDB67EB}"/>
              </a:ext>
            </a:extLst>
          </p:cNvPr>
          <p:cNvSpPr>
            <a:spLocks noGrp="1"/>
          </p:cNvSpPr>
          <p:nvPr>
            <p:ph idx="1"/>
          </p:nvPr>
        </p:nvSpPr>
        <p:spPr>
          <a:xfrm>
            <a:off x="1154954" y="2120900"/>
            <a:ext cx="3424801" cy="3898900"/>
          </a:xfrm>
        </p:spPr>
        <p:txBody>
          <a:bodyPr>
            <a:normAutofit fontScale="85000" lnSpcReduction="20000"/>
          </a:bodyPr>
          <a:lstStyle/>
          <a:p>
            <a:pPr>
              <a:lnSpc>
                <a:spcPct val="90000"/>
              </a:lnSpc>
            </a:pPr>
            <a:r>
              <a:rPr lang="nn-NO" sz="1800" b="0" i="0" dirty="0">
                <a:solidFill>
                  <a:srgbClr val="FFFFFF"/>
                </a:solidFill>
                <a:effectLst/>
                <a:latin typeface="Gotham SSm A"/>
              </a:rPr>
              <a:t>Det er viktig å forstå at differensiering ikkje er einstydig med å dele barna inn i grupper ut ifrå </a:t>
            </a:r>
            <a:r>
              <a:rPr lang="nn-NO" sz="1800" dirty="0">
                <a:solidFill>
                  <a:srgbClr val="FFFFFF"/>
                </a:solidFill>
                <a:latin typeface="Gotham SSm A"/>
              </a:rPr>
              <a:t>kor </a:t>
            </a:r>
            <a:r>
              <a:rPr lang="nn-NO" sz="1800" b="0" i="0" dirty="0">
                <a:solidFill>
                  <a:srgbClr val="FFFFFF"/>
                </a:solidFill>
                <a:effectLst/>
                <a:latin typeface="Gotham SSm A"/>
              </a:rPr>
              <a:t>langt dei har kome på ferdigheitsstigen. Dette er eit differensieringsverktøy som </a:t>
            </a:r>
            <a:r>
              <a:rPr lang="nn-NO" sz="1800" b="1" i="0" dirty="0">
                <a:solidFill>
                  <a:srgbClr val="FFFFFF"/>
                </a:solidFill>
                <a:effectLst/>
                <a:latin typeface="Gotham SSm A"/>
              </a:rPr>
              <a:t>ikkje</a:t>
            </a:r>
            <a:r>
              <a:rPr lang="nn-NO" sz="1800" b="0" i="0" dirty="0">
                <a:solidFill>
                  <a:srgbClr val="FFFFFF"/>
                </a:solidFill>
                <a:effectLst/>
                <a:latin typeface="Gotham SSm A"/>
              </a:rPr>
              <a:t> skal nyttast for denne aldersgruppa.</a:t>
            </a:r>
          </a:p>
          <a:p>
            <a:pPr>
              <a:lnSpc>
                <a:spcPct val="90000"/>
              </a:lnSpc>
            </a:pPr>
            <a:r>
              <a:rPr lang="nn-NO" sz="1800" b="0" i="0" dirty="0">
                <a:solidFill>
                  <a:schemeClr val="tx1"/>
                </a:solidFill>
                <a:effectLst/>
                <a:latin typeface="Gotham SSm A"/>
              </a:rPr>
              <a:t>Hovudregelen er at </a:t>
            </a:r>
            <a:r>
              <a:rPr lang="nn-NO" dirty="0">
                <a:solidFill>
                  <a:schemeClr val="tx1"/>
                </a:solidFill>
                <a:latin typeface="Gotham SSm A"/>
              </a:rPr>
              <a:t>denne aldersgruppa ikkje hospitera. </a:t>
            </a:r>
            <a:r>
              <a:rPr lang="nn-NO" sz="1800" b="0" i="0" dirty="0">
                <a:solidFill>
                  <a:schemeClr val="tx1"/>
                </a:solidFill>
                <a:effectLst/>
                <a:latin typeface="Gotham SSm A"/>
              </a:rPr>
              <a:t>Dei aller fleste i barnefotballen vil kunne få gode utfordringar innanfor sitt eige årskull med god differensiering, men det vil likevel være tilfelle der fysikk og tidleg utvikling av ferdigheiter gjer dette naudsynt. </a:t>
            </a:r>
          </a:p>
          <a:p>
            <a:r>
              <a:rPr lang="nn-NO"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Les meir om retningslinjer, </a:t>
            </a:r>
            <a:r>
              <a:rPr lang="nn-NO" dirty="0" err="1">
                <a:solidFill>
                  <a:schemeClr val="accent4">
                    <a:lumMod val="20000"/>
                    <a:lumOff val="80000"/>
                  </a:schemeClr>
                </a:solidFill>
                <a:hlinkClick r:id="rId3">
                  <a:extLst>
                    <a:ext uri="{A12FA001-AC4F-418D-AE19-62706E023703}">
                      <ahyp:hlinkClr xmlns:ahyp="http://schemas.microsoft.com/office/drawing/2018/hyperlinkcolor" val="tx"/>
                    </a:ext>
                  </a:extLst>
                </a:hlinkClick>
              </a:rPr>
              <a:t>øvelsesbank</a:t>
            </a:r>
            <a:r>
              <a:rPr lang="nn-NO"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 og gjennomføre trening </a:t>
            </a:r>
            <a:r>
              <a:rPr lang="nn-NO" dirty="0" err="1">
                <a:solidFill>
                  <a:schemeClr val="accent4">
                    <a:lumMod val="20000"/>
                    <a:lumOff val="80000"/>
                  </a:schemeClr>
                </a:solidFill>
                <a:hlinkClick r:id="rId3">
                  <a:extLst>
                    <a:ext uri="{A12FA001-AC4F-418D-AE19-62706E023703}">
                      <ahyp:hlinkClr xmlns:ahyp="http://schemas.microsoft.com/office/drawing/2018/hyperlinkcolor" val="tx"/>
                    </a:ext>
                  </a:extLst>
                </a:hlinkClick>
              </a:rPr>
              <a:t>m.m</a:t>
            </a:r>
            <a:r>
              <a:rPr lang="nn-NO"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 for 8 -9 års klassa her</a:t>
            </a:r>
            <a:endParaRPr lang="nn-NO" dirty="0">
              <a:solidFill>
                <a:schemeClr val="accent4">
                  <a:lumMod val="20000"/>
                  <a:lumOff val="80000"/>
                </a:schemeClr>
              </a:solidFill>
            </a:endParaRPr>
          </a:p>
          <a:p>
            <a:endParaRPr lang="nb-NO" dirty="0">
              <a:solidFill>
                <a:srgbClr val="FFFFFF"/>
              </a:solidFill>
            </a:endParaRPr>
          </a:p>
        </p:txBody>
      </p:sp>
      <p:sp>
        <p:nvSpPr>
          <p:cNvPr id="37"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45051192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Shape 72">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5"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tel 1">
            <a:extLst>
              <a:ext uri="{FF2B5EF4-FFF2-40B4-BE49-F238E27FC236}">
                <a16:creationId xmlns:a16="http://schemas.microsoft.com/office/drawing/2014/main" id="{13432C66-2522-40C8-93E1-F5E32B03C7E0}"/>
              </a:ext>
            </a:extLst>
          </p:cNvPr>
          <p:cNvSpPr>
            <a:spLocks noGrp="1"/>
          </p:cNvSpPr>
          <p:nvPr>
            <p:ph type="title"/>
          </p:nvPr>
        </p:nvSpPr>
        <p:spPr>
          <a:xfrm>
            <a:off x="1154955" y="973668"/>
            <a:ext cx="2942210" cy="1020232"/>
          </a:xfrm>
        </p:spPr>
        <p:txBody>
          <a:bodyPr>
            <a:normAutofit/>
          </a:bodyPr>
          <a:lstStyle/>
          <a:p>
            <a:pPr>
              <a:lnSpc>
                <a:spcPct val="90000"/>
              </a:lnSpc>
            </a:pPr>
            <a:r>
              <a:rPr lang="nb-NO" sz="3300">
                <a:solidFill>
                  <a:srgbClr val="EBEBEB"/>
                </a:solidFill>
              </a:rPr>
              <a:t>10-11 års klassa	</a:t>
            </a:r>
          </a:p>
        </p:txBody>
      </p:sp>
      <p:sp>
        <p:nvSpPr>
          <p:cNvPr id="77" name="Rectangle 76">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Plassholder for innhold 2">
            <a:extLst>
              <a:ext uri="{FF2B5EF4-FFF2-40B4-BE49-F238E27FC236}">
                <a16:creationId xmlns:a16="http://schemas.microsoft.com/office/drawing/2014/main" id="{1C4AD1C2-5D7B-45F0-ABD2-10F73DC296F5}"/>
              </a:ext>
            </a:extLst>
          </p:cNvPr>
          <p:cNvSpPr>
            <a:spLocks noGrp="1"/>
          </p:cNvSpPr>
          <p:nvPr>
            <p:ph idx="1"/>
          </p:nvPr>
        </p:nvSpPr>
        <p:spPr>
          <a:xfrm>
            <a:off x="1154955" y="2120900"/>
            <a:ext cx="3133726" cy="3898900"/>
          </a:xfrm>
        </p:spPr>
        <p:txBody>
          <a:bodyPr>
            <a:normAutofit fontScale="92500" lnSpcReduction="10000"/>
          </a:bodyPr>
          <a:lstStyle/>
          <a:p>
            <a:r>
              <a:rPr lang="nn-NO" sz="1400" b="0" i="0" dirty="0">
                <a:solidFill>
                  <a:schemeClr val="tx1"/>
                </a:solidFill>
                <a:effectLst/>
                <a:latin typeface="Gotham SSm A"/>
              </a:rPr>
              <a:t>Det er viktig å forstå at differensiering ikkje er einstydande med å dele barna inn i grupper ut i frå kor langt dei har kome på ferdigheitsstigen. Dette er et differensieringsverktøy som berre skal brukast i deler av økta, men aldri i faste statiske grupper.</a:t>
            </a:r>
          </a:p>
          <a:p>
            <a:r>
              <a:rPr lang="nn-NO" sz="1400" dirty="0">
                <a:solidFill>
                  <a:schemeClr val="tx1"/>
                </a:solidFill>
                <a:latin typeface="Gotham SSm A"/>
              </a:rPr>
              <a:t>Hovudregelen er at denne aldersgruppa ikkje hospitera. </a:t>
            </a:r>
            <a:r>
              <a:rPr lang="nn-NO" sz="1400" b="0" i="0" dirty="0">
                <a:solidFill>
                  <a:schemeClr val="tx1"/>
                </a:solidFill>
                <a:effectLst/>
                <a:latin typeface="Gotham SSm A"/>
              </a:rPr>
              <a:t>Dei aller fleste i barnefotballen vil kunne få gode utfordringar innanfor sitt eige årskull med god differensiering, men det vil likevel være tilfelle der fysikk og tidleg utvikling av ferdigheiter gjer dette naudsynt. </a:t>
            </a:r>
          </a:p>
          <a:p>
            <a:r>
              <a:rPr lang="nn-NO" sz="1500"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Les meir om retningslinjer, </a:t>
            </a:r>
            <a:r>
              <a:rPr lang="nn-NO" sz="1500" dirty="0" err="1">
                <a:solidFill>
                  <a:schemeClr val="accent4">
                    <a:lumMod val="20000"/>
                    <a:lumOff val="80000"/>
                  </a:schemeClr>
                </a:solidFill>
                <a:hlinkClick r:id="rId2">
                  <a:extLst>
                    <a:ext uri="{A12FA001-AC4F-418D-AE19-62706E023703}">
                      <ahyp:hlinkClr xmlns:ahyp="http://schemas.microsoft.com/office/drawing/2018/hyperlinkcolor" val="tx"/>
                    </a:ext>
                  </a:extLst>
                </a:hlinkClick>
              </a:rPr>
              <a:t>øvelsesbank</a:t>
            </a:r>
            <a:r>
              <a:rPr lang="nn-NO" sz="1500"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 gjennomføring av trening </a:t>
            </a:r>
            <a:r>
              <a:rPr lang="nn-NO" sz="1500" dirty="0" err="1">
                <a:solidFill>
                  <a:schemeClr val="accent4">
                    <a:lumMod val="20000"/>
                    <a:lumOff val="80000"/>
                  </a:schemeClr>
                </a:solidFill>
                <a:hlinkClick r:id="rId2">
                  <a:extLst>
                    <a:ext uri="{A12FA001-AC4F-418D-AE19-62706E023703}">
                      <ahyp:hlinkClr xmlns:ahyp="http://schemas.microsoft.com/office/drawing/2018/hyperlinkcolor" val="tx"/>
                    </a:ext>
                  </a:extLst>
                </a:hlinkClick>
              </a:rPr>
              <a:t>m.m</a:t>
            </a:r>
            <a:r>
              <a:rPr lang="nn-NO" sz="1500"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 for 10-11 års klassa her</a:t>
            </a:r>
            <a:endParaRPr lang="nn-NO" sz="1500" dirty="0">
              <a:solidFill>
                <a:schemeClr val="accent4">
                  <a:lumMod val="20000"/>
                  <a:lumOff val="80000"/>
                </a:schemeClr>
              </a:solidFill>
            </a:endParaRPr>
          </a:p>
          <a:p>
            <a:endParaRPr lang="nb-NO" sz="1600" dirty="0">
              <a:solidFill>
                <a:schemeClr val="accent4">
                  <a:lumMod val="20000"/>
                  <a:lumOff val="80000"/>
                </a:schemeClr>
              </a:solidFill>
            </a:endParaRPr>
          </a:p>
        </p:txBody>
      </p:sp>
      <p:sp>
        <p:nvSpPr>
          <p:cNvPr id="83"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3076" name="Picture 4">
            <a:extLst>
              <a:ext uri="{FF2B5EF4-FFF2-40B4-BE49-F238E27FC236}">
                <a16:creationId xmlns:a16="http://schemas.microsoft.com/office/drawing/2014/main" id="{6E32A80C-BE77-4B34-947D-37467D3AC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093" y="931666"/>
            <a:ext cx="7226824" cy="486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926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Shape 72">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5"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tel 1">
            <a:extLst>
              <a:ext uri="{FF2B5EF4-FFF2-40B4-BE49-F238E27FC236}">
                <a16:creationId xmlns:a16="http://schemas.microsoft.com/office/drawing/2014/main" id="{CE5F05DD-C515-4CDA-A5F2-D70B5D4BBCA9}"/>
              </a:ext>
            </a:extLst>
          </p:cNvPr>
          <p:cNvSpPr>
            <a:spLocks noGrp="1"/>
          </p:cNvSpPr>
          <p:nvPr>
            <p:ph type="title"/>
          </p:nvPr>
        </p:nvSpPr>
        <p:spPr>
          <a:xfrm>
            <a:off x="1154955" y="973668"/>
            <a:ext cx="2942210" cy="1020232"/>
          </a:xfrm>
        </p:spPr>
        <p:txBody>
          <a:bodyPr>
            <a:normAutofit/>
          </a:bodyPr>
          <a:lstStyle/>
          <a:p>
            <a:r>
              <a:rPr lang="nb-NO">
                <a:solidFill>
                  <a:srgbClr val="EBEBEB"/>
                </a:solidFill>
              </a:rPr>
              <a:t>12 års klassa	</a:t>
            </a:r>
          </a:p>
        </p:txBody>
      </p:sp>
      <p:pic>
        <p:nvPicPr>
          <p:cNvPr id="5122" name="Picture 2">
            <a:extLst>
              <a:ext uri="{FF2B5EF4-FFF2-40B4-BE49-F238E27FC236}">
                <a16:creationId xmlns:a16="http://schemas.microsoft.com/office/drawing/2014/main" id="{FC6BAE9E-1A5D-41E6-814E-A7F7CE1E2F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20548" y="1271586"/>
            <a:ext cx="7039633" cy="431482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Plassholder for innhold 2">
            <a:extLst>
              <a:ext uri="{FF2B5EF4-FFF2-40B4-BE49-F238E27FC236}">
                <a16:creationId xmlns:a16="http://schemas.microsoft.com/office/drawing/2014/main" id="{063D511C-F995-433A-BA72-324E88DBD022}"/>
              </a:ext>
            </a:extLst>
          </p:cNvPr>
          <p:cNvSpPr>
            <a:spLocks noGrp="1"/>
          </p:cNvSpPr>
          <p:nvPr>
            <p:ph idx="1"/>
          </p:nvPr>
        </p:nvSpPr>
        <p:spPr>
          <a:xfrm>
            <a:off x="1154955" y="2120900"/>
            <a:ext cx="3133726" cy="3898900"/>
          </a:xfrm>
        </p:spPr>
        <p:txBody>
          <a:bodyPr>
            <a:normAutofit fontScale="77500" lnSpcReduction="20000"/>
          </a:bodyPr>
          <a:lstStyle/>
          <a:p>
            <a:r>
              <a:rPr lang="nn-NO" sz="1400" b="0" i="0" dirty="0">
                <a:solidFill>
                  <a:schemeClr val="tx1"/>
                </a:solidFill>
                <a:effectLst/>
                <a:latin typeface="Gotham SSm A"/>
              </a:rPr>
              <a:t>Det er viktig å forstå at differensiering ikkje er eintydig med å dele barna inn i grupper ut i frå kor langt dei har kome på ferdigheitsstigen. Dette er et differensieringsverktøy som berre skal brukast i deler av økta, men aldri i faste statiske grupper.</a:t>
            </a:r>
          </a:p>
          <a:p>
            <a:r>
              <a:rPr lang="nn-NO" sz="1400" b="0" i="0" dirty="0">
                <a:solidFill>
                  <a:schemeClr val="tx1"/>
                </a:solidFill>
                <a:effectLst/>
                <a:latin typeface="Gotham SSm A"/>
              </a:rPr>
              <a:t>Hospitering er mogleg. Men vi anbefala at årskull trenar saman og/eller samtidig. Her vil hospitering kunne virke som et tilbod for dei som har kome lenger, og har interesse av å trene og spele meir. </a:t>
            </a:r>
          </a:p>
          <a:p>
            <a:r>
              <a:rPr lang="nn-NO" sz="1400" dirty="0">
                <a:solidFill>
                  <a:schemeClr val="tx1"/>
                </a:solidFill>
                <a:latin typeface="Gotham SSm A"/>
              </a:rPr>
              <a:t>Klubben kan</a:t>
            </a:r>
            <a:r>
              <a:rPr lang="nn-NO" sz="1400" b="0" i="0" dirty="0">
                <a:solidFill>
                  <a:schemeClr val="tx1"/>
                </a:solidFill>
                <a:effectLst/>
                <a:latin typeface="Gotham SSm A"/>
              </a:rPr>
              <a:t> begynne inndeling etter treningsiver og ferdigheitsnivå, og melde på lag i kretsen sitt divisjons- eller nivå system. Vi anbefala å trene heile årskull saman, men med god differensiering i økta.</a:t>
            </a:r>
          </a:p>
          <a:p>
            <a:r>
              <a:rPr lang="nn-NO" sz="1400" dirty="0">
                <a:solidFill>
                  <a:schemeClr val="tx1"/>
                </a:solidFill>
                <a:latin typeface="Gotham SSm A"/>
              </a:rPr>
              <a:t>Anbefala to treningsøkter i veka pluss kamp</a:t>
            </a:r>
          </a:p>
          <a:p>
            <a:r>
              <a:rPr lang="nn-NO" sz="1400" dirty="0">
                <a:solidFill>
                  <a:schemeClr val="tx1"/>
                </a:solidFill>
                <a:latin typeface="Gotham SSm A"/>
              </a:rPr>
              <a:t>Anna speleform enn 9x9 kan førekome på dei laga der ein ikkje er nok spelarar enn til 7x7. </a:t>
            </a:r>
          </a:p>
          <a:p>
            <a:r>
              <a:rPr lang="nn-NO" sz="1400"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Les meir om retningslinje, </a:t>
            </a:r>
            <a:r>
              <a:rPr lang="nn-NO" sz="1400" dirty="0" err="1">
                <a:solidFill>
                  <a:schemeClr val="accent4">
                    <a:lumMod val="20000"/>
                    <a:lumOff val="80000"/>
                  </a:schemeClr>
                </a:solidFill>
                <a:hlinkClick r:id="rId3">
                  <a:extLst>
                    <a:ext uri="{A12FA001-AC4F-418D-AE19-62706E023703}">
                      <ahyp:hlinkClr xmlns:ahyp="http://schemas.microsoft.com/office/drawing/2018/hyperlinkcolor" val="tx"/>
                    </a:ext>
                  </a:extLst>
                </a:hlinkClick>
              </a:rPr>
              <a:t>øvelsesbank</a:t>
            </a:r>
            <a:r>
              <a:rPr lang="nn-NO" sz="1400"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 gjennomføring av trening </a:t>
            </a:r>
            <a:r>
              <a:rPr lang="nn-NO" sz="1400" dirty="0" err="1">
                <a:solidFill>
                  <a:schemeClr val="accent4">
                    <a:lumMod val="20000"/>
                    <a:lumOff val="80000"/>
                  </a:schemeClr>
                </a:solidFill>
                <a:hlinkClick r:id="rId3">
                  <a:extLst>
                    <a:ext uri="{A12FA001-AC4F-418D-AE19-62706E023703}">
                      <ahyp:hlinkClr xmlns:ahyp="http://schemas.microsoft.com/office/drawing/2018/hyperlinkcolor" val="tx"/>
                    </a:ext>
                  </a:extLst>
                </a:hlinkClick>
              </a:rPr>
              <a:t>m.m</a:t>
            </a:r>
            <a:r>
              <a:rPr lang="nn-NO" sz="1400"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 til 12 års klassa her</a:t>
            </a:r>
            <a:endParaRPr lang="nn-NO" sz="1400" dirty="0">
              <a:solidFill>
                <a:schemeClr val="accent4">
                  <a:lumMod val="20000"/>
                  <a:lumOff val="80000"/>
                </a:schemeClr>
              </a:solidFill>
            </a:endParaRPr>
          </a:p>
        </p:txBody>
      </p:sp>
      <p:sp>
        <p:nvSpPr>
          <p:cNvPr id="83"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64490002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Shape 72">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5"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tel 1">
            <a:extLst>
              <a:ext uri="{FF2B5EF4-FFF2-40B4-BE49-F238E27FC236}">
                <a16:creationId xmlns:a16="http://schemas.microsoft.com/office/drawing/2014/main" id="{077707C1-1B0C-4CD3-9281-E8DAF61F8807}"/>
              </a:ext>
            </a:extLst>
          </p:cNvPr>
          <p:cNvSpPr>
            <a:spLocks noGrp="1"/>
          </p:cNvSpPr>
          <p:nvPr>
            <p:ph type="title"/>
          </p:nvPr>
        </p:nvSpPr>
        <p:spPr>
          <a:xfrm>
            <a:off x="1179450" y="721733"/>
            <a:ext cx="2942210" cy="1020232"/>
          </a:xfrm>
        </p:spPr>
        <p:txBody>
          <a:bodyPr>
            <a:normAutofit/>
          </a:bodyPr>
          <a:lstStyle/>
          <a:p>
            <a:pPr>
              <a:lnSpc>
                <a:spcPct val="90000"/>
              </a:lnSpc>
            </a:pPr>
            <a:r>
              <a:rPr lang="nb-NO" sz="3300" dirty="0">
                <a:solidFill>
                  <a:srgbClr val="EBEBEB"/>
                </a:solidFill>
              </a:rPr>
              <a:t>13-17 års klassa	</a:t>
            </a:r>
          </a:p>
        </p:txBody>
      </p:sp>
      <p:pic>
        <p:nvPicPr>
          <p:cNvPr id="6146" name="Picture 2">
            <a:extLst>
              <a:ext uri="{FF2B5EF4-FFF2-40B4-BE49-F238E27FC236}">
                <a16:creationId xmlns:a16="http://schemas.microsoft.com/office/drawing/2014/main" id="{25D73BDE-F433-4141-815E-E7DF134466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4608" y="1276352"/>
            <a:ext cx="6574058" cy="425295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Plassholder for innhold 2">
            <a:extLst>
              <a:ext uri="{FF2B5EF4-FFF2-40B4-BE49-F238E27FC236}">
                <a16:creationId xmlns:a16="http://schemas.microsoft.com/office/drawing/2014/main" id="{9B3F1BF5-F68E-4C2A-8D99-4680BA90A51C}"/>
              </a:ext>
            </a:extLst>
          </p:cNvPr>
          <p:cNvSpPr>
            <a:spLocks noGrp="1"/>
          </p:cNvSpPr>
          <p:nvPr>
            <p:ph idx="1"/>
          </p:nvPr>
        </p:nvSpPr>
        <p:spPr>
          <a:xfrm>
            <a:off x="1159299" y="1741965"/>
            <a:ext cx="3223217" cy="4612165"/>
          </a:xfrm>
        </p:spPr>
        <p:txBody>
          <a:bodyPr>
            <a:noAutofit/>
          </a:bodyPr>
          <a:lstStyle/>
          <a:p>
            <a:r>
              <a:rPr lang="nn-NO" sz="1200" b="0" i="0" dirty="0">
                <a:solidFill>
                  <a:schemeClr val="tx1"/>
                </a:solidFill>
                <a:effectLst/>
                <a:latin typeface="Gotham SSm A"/>
              </a:rPr>
              <a:t>Nokon trenar og er i svært mykje aktivitet også utanom fotballaktiviteten. </a:t>
            </a:r>
            <a:r>
              <a:rPr lang="nn-NO" sz="1200" dirty="0">
                <a:solidFill>
                  <a:schemeClr val="tx1"/>
                </a:solidFill>
                <a:latin typeface="Gotham SSm A"/>
              </a:rPr>
              <a:t>Kor</a:t>
            </a:r>
            <a:r>
              <a:rPr lang="nn-NO" sz="1200" b="0" i="0" dirty="0">
                <a:solidFill>
                  <a:schemeClr val="tx1"/>
                </a:solidFill>
                <a:effectLst/>
                <a:latin typeface="Gotham SSm A"/>
              </a:rPr>
              <a:t> høg treningsmengd ein </a:t>
            </a:r>
            <a:r>
              <a:rPr lang="nn-NO" sz="1200" b="0" i="0" dirty="0" err="1">
                <a:solidFill>
                  <a:schemeClr val="tx1"/>
                </a:solidFill>
                <a:effectLst/>
                <a:latin typeface="Gotham SSm A"/>
              </a:rPr>
              <a:t>tåler</a:t>
            </a:r>
            <a:r>
              <a:rPr lang="nn-NO" sz="1200" b="0" i="0" dirty="0">
                <a:solidFill>
                  <a:schemeClr val="tx1"/>
                </a:solidFill>
                <a:effectLst/>
                <a:latin typeface="Gotham SSm A"/>
              </a:rPr>
              <a:t>, orkar eller ynskjer er individuelt. Klubben og trenaren bør kartlegge aktivitetsnivået til spelarane og sørge for at dei har overskot og rettleie spelarane slik at dei fortset å synes fotball er kjekt og slik at dei ivrigaste ikkje pådrar seg belastningsskade. Det bør også være mogleg å drive fleire aktivitetar for dei som ynskjer det. Vi skil mellom vanlege treningar (med laget) og ekstratilbod for dei som vil spele enda meir, både i same årskull og på tvers. </a:t>
            </a:r>
            <a:endParaRPr lang="nn-NO" sz="1200" dirty="0">
              <a:solidFill>
                <a:schemeClr val="tx1"/>
              </a:solidFill>
            </a:endParaRPr>
          </a:p>
          <a:p>
            <a:r>
              <a:rPr lang="nn-NO" sz="1200" dirty="0">
                <a:solidFill>
                  <a:srgbClr val="FFFFFF"/>
                </a:solidFill>
              </a:rPr>
              <a:t>Hospitering er mogleg</a:t>
            </a:r>
          </a:p>
          <a:p>
            <a:r>
              <a:rPr lang="nn-NO" sz="1200" dirty="0">
                <a:solidFill>
                  <a:schemeClr val="tx1"/>
                </a:solidFill>
                <a:latin typeface="Gotham SSm A"/>
              </a:rPr>
              <a:t>Klubben kan</a:t>
            </a:r>
            <a:r>
              <a:rPr lang="nn-NO" sz="1200" b="0" i="0" dirty="0">
                <a:solidFill>
                  <a:schemeClr val="tx1"/>
                </a:solidFill>
                <a:effectLst/>
                <a:latin typeface="Gotham SSm A"/>
              </a:rPr>
              <a:t> begynne inndeling etter treningsiver og ferdigheitsnivå, og melde på lag i kretsen sitt divisjons- eller nivå system. Vi anbefala å trene heile årskull saman, men med god differensiering i økta.</a:t>
            </a:r>
            <a:endParaRPr lang="nn-NO" sz="1200" dirty="0">
              <a:solidFill>
                <a:schemeClr val="tx1"/>
              </a:solidFill>
            </a:endParaRPr>
          </a:p>
          <a:p>
            <a:r>
              <a:rPr lang="nn-NO" sz="1200"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Les meir om retningslinjer, </a:t>
            </a:r>
            <a:r>
              <a:rPr lang="nn-NO" sz="1200" dirty="0" err="1">
                <a:solidFill>
                  <a:schemeClr val="accent4">
                    <a:lumMod val="20000"/>
                    <a:lumOff val="80000"/>
                  </a:schemeClr>
                </a:solidFill>
                <a:hlinkClick r:id="rId3">
                  <a:extLst>
                    <a:ext uri="{A12FA001-AC4F-418D-AE19-62706E023703}">
                      <ahyp:hlinkClr xmlns:ahyp="http://schemas.microsoft.com/office/drawing/2018/hyperlinkcolor" val="tx"/>
                    </a:ext>
                  </a:extLst>
                </a:hlinkClick>
              </a:rPr>
              <a:t>øvelsesbank</a:t>
            </a:r>
            <a:r>
              <a:rPr lang="nn-NO" sz="1200" dirty="0">
                <a:solidFill>
                  <a:schemeClr val="accent4">
                    <a:lumMod val="20000"/>
                    <a:lumOff val="80000"/>
                  </a:schemeClr>
                </a:solidFill>
                <a:hlinkClick r:id="rId3">
                  <a:extLst>
                    <a:ext uri="{A12FA001-AC4F-418D-AE19-62706E023703}">
                      <ahyp:hlinkClr xmlns:ahyp="http://schemas.microsoft.com/office/drawing/2018/hyperlinkcolor" val="tx"/>
                    </a:ext>
                  </a:extLst>
                </a:hlinkClick>
              </a:rPr>
              <a:t>, gjennomføring av trening m.m. til 13-17 års kullet her</a:t>
            </a:r>
            <a:endParaRPr lang="nn-NO" sz="1200" dirty="0">
              <a:solidFill>
                <a:schemeClr val="accent4">
                  <a:lumMod val="20000"/>
                  <a:lumOff val="80000"/>
                </a:schemeClr>
              </a:solidFill>
            </a:endParaRPr>
          </a:p>
        </p:txBody>
      </p:sp>
      <p:sp>
        <p:nvSpPr>
          <p:cNvPr id="83"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02153482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tel 1">
            <a:extLst>
              <a:ext uri="{FF2B5EF4-FFF2-40B4-BE49-F238E27FC236}">
                <a16:creationId xmlns:a16="http://schemas.microsoft.com/office/drawing/2014/main" id="{FA9D532D-784F-47F7-8CE2-CDBE5A01CD92}"/>
              </a:ext>
            </a:extLst>
          </p:cNvPr>
          <p:cNvSpPr>
            <a:spLocks noGrp="1"/>
          </p:cNvSpPr>
          <p:nvPr>
            <p:ph type="title"/>
          </p:nvPr>
        </p:nvSpPr>
        <p:spPr>
          <a:xfrm>
            <a:off x="836247" y="1085549"/>
            <a:ext cx="3430947" cy="4686903"/>
          </a:xfrm>
        </p:spPr>
        <p:txBody>
          <a:bodyPr anchor="ctr">
            <a:normAutofit/>
          </a:bodyPr>
          <a:lstStyle/>
          <a:p>
            <a:pPr algn="r"/>
            <a:r>
              <a:rPr lang="nb-NO" dirty="0">
                <a:solidFill>
                  <a:schemeClr val="tx1"/>
                </a:solidFill>
              </a:rPr>
              <a:t>FØREMÅL</a:t>
            </a:r>
          </a:p>
        </p:txBody>
      </p:sp>
      <p:cxnSp>
        <p:nvCxnSpPr>
          <p:cNvPr id="25" name="Straight Connector 24">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103A7C7D-F54B-401E-A337-CD20E8151897}"/>
              </a:ext>
            </a:extLst>
          </p:cNvPr>
          <p:cNvSpPr>
            <a:spLocks noGrp="1"/>
          </p:cNvSpPr>
          <p:nvPr>
            <p:ph idx="1"/>
          </p:nvPr>
        </p:nvSpPr>
        <p:spPr>
          <a:xfrm>
            <a:off x="5041399" y="1085549"/>
            <a:ext cx="5579707" cy="4686903"/>
          </a:xfrm>
        </p:spPr>
        <p:txBody>
          <a:bodyPr anchor="ctr">
            <a:normAutofit/>
          </a:bodyPr>
          <a:lstStyle/>
          <a:p>
            <a:r>
              <a:rPr lang="nn-NO" b="0" i="0" dirty="0">
                <a:solidFill>
                  <a:schemeClr val="tx1"/>
                </a:solidFill>
                <a:effectLst/>
                <a:latin typeface="Gotham SSm A"/>
              </a:rPr>
              <a:t>Sportsplanen er klubben sitt styringsdokument for aktiviteten på feltet. Med utgangspunkt i klubben sitt føremål, verdiar og målsetningar skal sportsplanen legge grunnlaget for ”Flest mogleg – lengst mogleg” i eit trygt og utviklande miljø for alle. Sportsplanen skal følge NFF sine retningslinjer for barne- og ungdomsfotball.</a:t>
            </a:r>
            <a:endParaRPr lang="nn-NO" dirty="0">
              <a:solidFill>
                <a:schemeClr val="tx1"/>
              </a:solidFill>
            </a:endParaRPr>
          </a:p>
        </p:txBody>
      </p:sp>
    </p:spTree>
    <p:extLst>
      <p:ext uri="{BB962C8B-B14F-4D97-AF65-F5344CB8AC3E}">
        <p14:creationId xmlns:p14="http://schemas.microsoft.com/office/powerpoint/2010/main" val="68424115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6"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7" name="Rectangle 1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B71C341C-E46A-4AB5-AC48-77B6AEAF3ACC}"/>
              </a:ext>
            </a:extLst>
          </p:cNvPr>
          <p:cNvSpPr>
            <a:spLocks noGrp="1"/>
          </p:cNvSpPr>
          <p:nvPr>
            <p:ph type="ctrTitle"/>
          </p:nvPr>
        </p:nvSpPr>
        <p:spPr>
          <a:xfrm>
            <a:off x="1683171" y="1143000"/>
            <a:ext cx="8825658" cy="3389217"/>
          </a:xfrm>
        </p:spPr>
        <p:txBody>
          <a:bodyPr anchor="ctr">
            <a:normAutofit/>
          </a:bodyPr>
          <a:lstStyle/>
          <a:p>
            <a:pPr algn="ctr"/>
            <a:r>
              <a:rPr lang="nb-NO" sz="6600" dirty="0">
                <a:solidFill>
                  <a:srgbClr val="FFFFFF"/>
                </a:solidFill>
              </a:rPr>
              <a:t>VISJON		</a:t>
            </a:r>
          </a:p>
        </p:txBody>
      </p:sp>
      <p:sp>
        <p:nvSpPr>
          <p:cNvPr id="3" name="Undertittel 2">
            <a:extLst>
              <a:ext uri="{FF2B5EF4-FFF2-40B4-BE49-F238E27FC236}">
                <a16:creationId xmlns:a16="http://schemas.microsoft.com/office/drawing/2014/main" id="{DCC22BD4-9C92-45FE-8C3B-E9BB93D9D8F3}"/>
              </a:ext>
            </a:extLst>
          </p:cNvPr>
          <p:cNvSpPr>
            <a:spLocks noGrp="1"/>
          </p:cNvSpPr>
          <p:nvPr>
            <p:ph type="subTitle" idx="1"/>
          </p:nvPr>
        </p:nvSpPr>
        <p:spPr>
          <a:xfrm>
            <a:off x="1612154" y="4995914"/>
            <a:ext cx="8825658" cy="1138555"/>
          </a:xfrm>
        </p:spPr>
        <p:txBody>
          <a:bodyPr>
            <a:noAutofit/>
          </a:bodyPr>
          <a:lstStyle/>
          <a:p>
            <a:pPr algn="ctr">
              <a:lnSpc>
                <a:spcPct val="90000"/>
              </a:lnSpc>
            </a:pPr>
            <a:r>
              <a:rPr lang="nb-NO" sz="1600" b="1" i="0" dirty="0">
                <a:solidFill>
                  <a:schemeClr val="tx2"/>
                </a:solidFill>
                <a:effectLst/>
                <a:latin typeface="Gotham SSm A"/>
              </a:rPr>
              <a:t>Heia </a:t>
            </a:r>
            <a:r>
              <a:rPr lang="nb-NO" sz="1600" b="1" dirty="0">
                <a:solidFill>
                  <a:schemeClr val="tx2"/>
                </a:solidFill>
                <a:latin typeface="Gotham SSm A"/>
              </a:rPr>
              <a:t>IL</a:t>
            </a:r>
            <a:r>
              <a:rPr lang="nb-NO" sz="1600" b="1" i="0" dirty="0">
                <a:solidFill>
                  <a:schemeClr val="tx2"/>
                </a:solidFill>
                <a:effectLst/>
                <a:latin typeface="Gotham SSm A"/>
              </a:rPr>
              <a:t> skal </a:t>
            </a:r>
            <a:r>
              <a:rPr lang="nb-NO" sz="1600" b="1" i="0" dirty="0" err="1">
                <a:solidFill>
                  <a:schemeClr val="tx2"/>
                </a:solidFill>
                <a:effectLst/>
                <a:latin typeface="Gotham SSm A"/>
              </a:rPr>
              <a:t>vere</a:t>
            </a:r>
            <a:r>
              <a:rPr lang="nb-NO" sz="1600" b="1" dirty="0">
                <a:solidFill>
                  <a:schemeClr val="tx2"/>
                </a:solidFill>
                <a:latin typeface="Gotham SSm A"/>
              </a:rPr>
              <a:t> </a:t>
            </a:r>
            <a:r>
              <a:rPr lang="nb-NO" sz="1600" b="1" i="0" dirty="0" err="1">
                <a:solidFill>
                  <a:schemeClr val="tx2"/>
                </a:solidFill>
                <a:effectLst/>
                <a:latin typeface="Gotham SSm A"/>
              </a:rPr>
              <a:t>Ein</a:t>
            </a:r>
            <a:r>
              <a:rPr lang="nb-NO" sz="1600" b="1" i="0" dirty="0">
                <a:solidFill>
                  <a:schemeClr val="tx2"/>
                </a:solidFill>
                <a:effectLst/>
                <a:latin typeface="Gotham SSm A"/>
              </a:rPr>
              <a:t> klubb for Alle</a:t>
            </a:r>
            <a:br>
              <a:rPr lang="nb-NO" sz="1600" b="1" i="0" dirty="0">
                <a:solidFill>
                  <a:schemeClr val="tx2"/>
                </a:solidFill>
                <a:effectLst/>
                <a:latin typeface="Gotham SSm A"/>
              </a:rPr>
            </a:br>
            <a:r>
              <a:rPr lang="nb-NO" sz="1600" b="1" i="0" dirty="0">
                <a:solidFill>
                  <a:schemeClr val="tx2"/>
                </a:solidFill>
                <a:effectLst/>
                <a:latin typeface="Gotham SSm A"/>
              </a:rPr>
              <a:t>Flest mulig – lengst mulig </a:t>
            </a:r>
            <a:endParaRPr lang="nb-NO" sz="1600" b="1" dirty="0">
              <a:solidFill>
                <a:schemeClr val="tx2"/>
              </a:solidFill>
              <a:latin typeface="Gotham SSm A"/>
            </a:endParaRPr>
          </a:p>
          <a:p>
            <a:pPr algn="ctr">
              <a:lnSpc>
                <a:spcPct val="90000"/>
              </a:lnSpc>
            </a:pPr>
            <a:r>
              <a:rPr lang="nb-NO" sz="1600" b="1" dirty="0">
                <a:solidFill>
                  <a:schemeClr val="tx2"/>
                </a:solidFill>
                <a:latin typeface="Gotham SSm A"/>
              </a:rPr>
              <a:t>Dette får vi til gjennom engasjement og idrettsglede </a:t>
            </a:r>
            <a:endParaRPr lang="nb-NO" sz="1600" b="1" dirty="0">
              <a:solidFill>
                <a:schemeClr val="tx2"/>
              </a:solidFill>
            </a:endParaRPr>
          </a:p>
        </p:txBody>
      </p:sp>
    </p:spTree>
    <p:extLst>
      <p:ext uri="{BB962C8B-B14F-4D97-AF65-F5344CB8AC3E}">
        <p14:creationId xmlns:p14="http://schemas.microsoft.com/office/powerpoint/2010/main" val="27428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tel 1">
            <a:extLst>
              <a:ext uri="{FF2B5EF4-FFF2-40B4-BE49-F238E27FC236}">
                <a16:creationId xmlns:a16="http://schemas.microsoft.com/office/drawing/2014/main" id="{20BC4480-25E5-4803-808A-43173621DCC1}"/>
              </a:ext>
            </a:extLst>
          </p:cNvPr>
          <p:cNvSpPr>
            <a:spLocks noGrp="1"/>
          </p:cNvSpPr>
          <p:nvPr>
            <p:ph type="title"/>
          </p:nvPr>
        </p:nvSpPr>
        <p:spPr>
          <a:xfrm>
            <a:off x="994087" y="1130603"/>
            <a:ext cx="3342442" cy="4596794"/>
          </a:xfrm>
        </p:spPr>
        <p:txBody>
          <a:bodyPr anchor="ctr">
            <a:normAutofit/>
          </a:bodyPr>
          <a:lstStyle/>
          <a:p>
            <a:r>
              <a:rPr lang="nb-NO" sz="3200" dirty="0">
                <a:solidFill>
                  <a:srgbClr val="EBEBEB"/>
                </a:solidFill>
              </a:rPr>
              <a:t>FAIR PLAY</a:t>
            </a:r>
          </a:p>
        </p:txBody>
      </p:sp>
      <p:sp>
        <p:nvSpPr>
          <p:cNvPr id="3" name="Plassholder for innhold 2">
            <a:extLst>
              <a:ext uri="{FF2B5EF4-FFF2-40B4-BE49-F238E27FC236}">
                <a16:creationId xmlns:a16="http://schemas.microsoft.com/office/drawing/2014/main" id="{DA52638C-2244-40B0-ABB1-5BA1657CA0D2}"/>
              </a:ext>
            </a:extLst>
          </p:cNvPr>
          <p:cNvSpPr>
            <a:spLocks noGrp="1"/>
          </p:cNvSpPr>
          <p:nvPr>
            <p:ph idx="1"/>
          </p:nvPr>
        </p:nvSpPr>
        <p:spPr>
          <a:xfrm>
            <a:off x="5290077" y="437513"/>
            <a:ext cx="5502614" cy="5954325"/>
          </a:xfrm>
        </p:spPr>
        <p:txBody>
          <a:bodyPr anchor="ctr">
            <a:normAutofit/>
          </a:bodyPr>
          <a:lstStyle/>
          <a:p>
            <a:r>
              <a:rPr lang="nn-NO" sz="2000" dirty="0"/>
              <a:t>Fair play handlar om overordna verdiar, respekt for andre menneske og om å forsterke vennskap. Dette fokuset på etikk gjer fotballen til ein viktig aktør i haldningsarbeid ved sidan av heim og skule. Fair play handlar om det som skjer på og utanfor fotballbana, og er den verdibaserte norma som skal gjennomsyre all aktivitet på alle nivå, her under respekt for, og etterleving av gjeldande regelverk, retningslinjer og verdisett. Heia IL har ein Fair play ansvarleg i styre, og alle kampar skal ha ein </a:t>
            </a:r>
            <a:r>
              <a:rPr lang="nn-NO" sz="2000" dirty="0" err="1"/>
              <a:t>kampvert</a:t>
            </a:r>
            <a:r>
              <a:rPr lang="nn-NO" sz="2000" dirty="0"/>
              <a:t>. </a:t>
            </a:r>
          </a:p>
        </p:txBody>
      </p:sp>
    </p:spTree>
    <p:extLst>
      <p:ext uri="{BB962C8B-B14F-4D97-AF65-F5344CB8AC3E}">
        <p14:creationId xmlns:p14="http://schemas.microsoft.com/office/powerpoint/2010/main" val="102152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7"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tel 1">
            <a:extLst>
              <a:ext uri="{FF2B5EF4-FFF2-40B4-BE49-F238E27FC236}">
                <a16:creationId xmlns:a16="http://schemas.microsoft.com/office/drawing/2014/main" id="{B81193C0-E8FD-4188-B442-E02A1D28FCED}"/>
              </a:ext>
            </a:extLst>
          </p:cNvPr>
          <p:cNvSpPr>
            <a:spLocks noGrp="1"/>
          </p:cNvSpPr>
          <p:nvPr>
            <p:ph type="title"/>
          </p:nvPr>
        </p:nvSpPr>
        <p:spPr>
          <a:xfrm>
            <a:off x="639098" y="629265"/>
            <a:ext cx="6072776" cy="1622322"/>
          </a:xfrm>
        </p:spPr>
        <p:txBody>
          <a:bodyPr>
            <a:normAutofit/>
          </a:bodyPr>
          <a:lstStyle/>
          <a:p>
            <a:r>
              <a:rPr lang="nb-NO" dirty="0">
                <a:solidFill>
                  <a:srgbClr val="EBEBEB"/>
                </a:solidFill>
              </a:rPr>
              <a:t>FORELDREVETTREGLAR</a:t>
            </a:r>
          </a:p>
        </p:txBody>
      </p:sp>
      <p:sp>
        <p:nvSpPr>
          <p:cNvPr id="19" name="Freeform: Shape 18">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6" name="Plassholder for innhold 5">
            <a:extLst>
              <a:ext uri="{FF2B5EF4-FFF2-40B4-BE49-F238E27FC236}">
                <a16:creationId xmlns:a16="http://schemas.microsoft.com/office/drawing/2014/main" id="{ED8EEA24-7DAF-4794-B4A1-7B8382B89393}"/>
              </a:ext>
            </a:extLst>
          </p:cNvPr>
          <p:cNvPicPr>
            <a:picLocks noChangeAspect="1"/>
          </p:cNvPicPr>
          <p:nvPr/>
        </p:nvPicPr>
        <p:blipFill>
          <a:blip r:embed="rId2"/>
          <a:stretch>
            <a:fillRect/>
          </a:stretch>
        </p:blipFill>
        <p:spPr>
          <a:xfrm>
            <a:off x="7418226" y="1375132"/>
            <a:ext cx="4125317" cy="4855343"/>
          </a:xfrm>
          <a:prstGeom prst="rect">
            <a:avLst/>
          </a:prstGeom>
        </p:spPr>
      </p:pic>
      <p:sp>
        <p:nvSpPr>
          <p:cNvPr id="21" name="Rectangle 20">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19C4C27F-8198-4DF7-B5C8-00726220131C}"/>
              </a:ext>
            </a:extLst>
          </p:cNvPr>
          <p:cNvSpPr>
            <a:spLocks noGrp="1"/>
          </p:cNvSpPr>
          <p:nvPr>
            <p:ph idx="1"/>
          </p:nvPr>
        </p:nvSpPr>
        <p:spPr>
          <a:xfrm>
            <a:off x="590607" y="1896933"/>
            <a:ext cx="6072776" cy="3811740"/>
          </a:xfrm>
        </p:spPr>
        <p:txBody>
          <a:bodyPr anchor="ctr">
            <a:normAutofit fontScale="85000" lnSpcReduction="10000"/>
          </a:bodyPr>
          <a:lstStyle/>
          <a:p>
            <a:pPr algn="l">
              <a:buFont typeface="+mj-lt"/>
              <a:buAutoNum type="arabicPeriod"/>
            </a:pPr>
            <a:r>
              <a:rPr lang="nn-NO" sz="1800" b="0" i="0" dirty="0">
                <a:solidFill>
                  <a:schemeClr val="tx1"/>
                </a:solidFill>
                <a:effectLst/>
                <a:latin typeface="Gotham SSm A"/>
              </a:rPr>
              <a:t>Støtt opp om klubben sitt arbeid – gjennom foreldremøte vert fotballens og klubben sitt verdisyn forankra.</a:t>
            </a:r>
          </a:p>
          <a:p>
            <a:pPr algn="l">
              <a:buFont typeface="+mj-lt"/>
              <a:buAutoNum type="arabicPeriod"/>
            </a:pPr>
            <a:r>
              <a:rPr lang="nn-NO" sz="1800" b="0" i="0" dirty="0">
                <a:solidFill>
                  <a:schemeClr val="tx1"/>
                </a:solidFill>
                <a:effectLst/>
                <a:latin typeface="Gotham SSm A"/>
              </a:rPr>
              <a:t>Møt </a:t>
            </a:r>
            <a:r>
              <a:rPr lang="nn-NO" sz="1800" dirty="0">
                <a:solidFill>
                  <a:schemeClr val="tx1"/>
                </a:solidFill>
                <a:latin typeface="Gotham SSm A"/>
              </a:rPr>
              <a:t>opp på</a:t>
            </a:r>
            <a:r>
              <a:rPr lang="nn-NO" sz="1800" b="0" i="0" dirty="0">
                <a:solidFill>
                  <a:schemeClr val="tx1"/>
                </a:solidFill>
                <a:effectLst/>
                <a:latin typeface="Gotham SSm A"/>
              </a:rPr>
              <a:t> kampar  – du er viktig både for spelarane og miljøet.</a:t>
            </a:r>
          </a:p>
          <a:p>
            <a:pPr algn="l">
              <a:buFont typeface="+mj-lt"/>
              <a:buAutoNum type="arabicPeriod"/>
            </a:pPr>
            <a:r>
              <a:rPr lang="nn-NO" sz="1800" b="0" i="0" dirty="0">
                <a:solidFill>
                  <a:schemeClr val="tx1"/>
                </a:solidFill>
                <a:effectLst/>
                <a:latin typeface="Gotham SSm A"/>
              </a:rPr>
              <a:t>Gje oppmuntring til alle spelarane i med- og motgang – dette gjev tryggleik, trivsel og motivasjon for å bli i fotballfamilien lenge.</a:t>
            </a:r>
          </a:p>
          <a:p>
            <a:pPr algn="l">
              <a:buFont typeface="+mj-lt"/>
              <a:buAutoNum type="arabicPeriod"/>
            </a:pPr>
            <a:r>
              <a:rPr lang="nn-NO" sz="1800" b="0" i="0" dirty="0">
                <a:solidFill>
                  <a:schemeClr val="tx1"/>
                </a:solidFill>
                <a:effectLst/>
                <a:latin typeface="Gotham SSm A"/>
              </a:rPr>
              <a:t>Vi har alle ansvar for kampmiljøet – gje ros til begge lag for gode prestasjonar og Fair Play.</a:t>
            </a:r>
          </a:p>
          <a:p>
            <a:pPr algn="l">
              <a:buFont typeface="+mj-lt"/>
              <a:buAutoNum type="arabicPeriod"/>
            </a:pPr>
            <a:r>
              <a:rPr lang="nn-NO" sz="1800" b="0" i="0" dirty="0">
                <a:solidFill>
                  <a:schemeClr val="tx1"/>
                </a:solidFill>
                <a:effectLst/>
                <a:latin typeface="Gotham SSm A"/>
              </a:rPr>
              <a:t>Respekter trenaren si kampleiing – konstruktiv dialog om gjennomføring takast med trenar og klubb i etterkant.</a:t>
            </a:r>
          </a:p>
          <a:p>
            <a:pPr algn="l">
              <a:buFont typeface="+mj-lt"/>
              <a:buAutoNum type="arabicPeriod"/>
            </a:pPr>
            <a:r>
              <a:rPr lang="nn-NO" sz="1800" b="0" i="0" dirty="0">
                <a:solidFill>
                  <a:schemeClr val="tx1"/>
                </a:solidFill>
                <a:effectLst/>
                <a:latin typeface="Gotham SSm A"/>
              </a:rPr>
              <a:t>Respekter dommaren sine avgjersler – sjølv om du av og til er </a:t>
            </a:r>
            <a:r>
              <a:rPr lang="nn-NO" sz="1800" b="0" i="0" dirty="0" err="1">
                <a:solidFill>
                  <a:schemeClr val="tx1"/>
                </a:solidFill>
                <a:effectLst/>
                <a:latin typeface="Gotham SSm A"/>
              </a:rPr>
              <a:t>uenig</a:t>
            </a:r>
            <a:r>
              <a:rPr lang="nn-NO" sz="1800" b="0" i="0" dirty="0">
                <a:solidFill>
                  <a:schemeClr val="tx1"/>
                </a:solidFill>
                <a:effectLst/>
                <a:latin typeface="Gotham SSm A"/>
              </a:rPr>
              <a:t>!</a:t>
            </a:r>
          </a:p>
          <a:p>
            <a:pPr algn="l">
              <a:buFont typeface="+mj-lt"/>
              <a:buAutoNum type="arabicPeriod"/>
            </a:pPr>
            <a:r>
              <a:rPr lang="nn-NO" sz="1800" b="0" i="0" dirty="0">
                <a:solidFill>
                  <a:schemeClr val="tx1"/>
                </a:solidFill>
                <a:effectLst/>
                <a:latin typeface="Gotham SSm A"/>
              </a:rPr>
              <a:t>Det er ditt barn som spelar fotball. Opptre positivt og støttande – då er du en god medspelar.</a:t>
            </a:r>
          </a:p>
          <a:p>
            <a:endParaRPr lang="en-US" dirty="0">
              <a:solidFill>
                <a:srgbClr val="FFFFFF"/>
              </a:solidFill>
            </a:endParaRPr>
          </a:p>
        </p:txBody>
      </p:sp>
      <p:sp>
        <p:nvSpPr>
          <p:cNvPr id="4" name="AutoShape 2" descr="Fair Play foreldrevettkort - Nynorsk">
            <a:extLst>
              <a:ext uri="{FF2B5EF4-FFF2-40B4-BE49-F238E27FC236}">
                <a16:creationId xmlns:a16="http://schemas.microsoft.com/office/drawing/2014/main" id="{0DFFDC23-14AC-431C-9608-B1BC9402A864}"/>
              </a:ext>
            </a:extLst>
          </p:cNvPr>
          <p:cNvSpPr>
            <a:spLocks noChangeAspect="1" noChangeArrowheads="1"/>
          </p:cNvSpPr>
          <p:nvPr/>
        </p:nvSpPr>
        <p:spPr bwMode="auto">
          <a:xfrm>
            <a:off x="5943599" y="798869"/>
            <a:ext cx="5781369" cy="5781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TekstSylinder 6">
            <a:extLst>
              <a:ext uri="{FF2B5EF4-FFF2-40B4-BE49-F238E27FC236}">
                <a16:creationId xmlns:a16="http://schemas.microsoft.com/office/drawing/2014/main" id="{43337096-45E9-486F-B655-535738F4E4F3}"/>
              </a:ext>
            </a:extLst>
          </p:cNvPr>
          <p:cNvSpPr txBox="1"/>
          <p:nvPr/>
        </p:nvSpPr>
        <p:spPr>
          <a:xfrm>
            <a:off x="3091763" y="5790389"/>
            <a:ext cx="4560673" cy="369332"/>
          </a:xfrm>
          <a:prstGeom prst="rect">
            <a:avLst/>
          </a:prstGeom>
          <a:noFill/>
        </p:spPr>
        <p:txBody>
          <a:bodyPr wrap="square" rtlCol="0">
            <a:spAutoFit/>
          </a:bodyPr>
          <a:lstStyle/>
          <a:p>
            <a:r>
              <a:rPr lang="nb-NO" b="1" i="1" dirty="0">
                <a:latin typeface="Californian FB" panose="0207040306080B030204" pitchFamily="18" charset="0"/>
              </a:rPr>
              <a:t>Det </a:t>
            </a:r>
            <a:r>
              <a:rPr lang="nb-NO" b="1" i="1" dirty="0" err="1">
                <a:latin typeface="Californian FB" panose="0207040306080B030204" pitchFamily="18" charset="0"/>
              </a:rPr>
              <a:t>handlar</a:t>
            </a:r>
            <a:r>
              <a:rPr lang="nb-NO" b="1" i="1" dirty="0">
                <a:latin typeface="Californian FB" panose="0207040306080B030204" pitchFamily="18" charset="0"/>
              </a:rPr>
              <a:t> om respekt, </a:t>
            </a:r>
            <a:r>
              <a:rPr lang="nb-NO" b="1" i="1" dirty="0" err="1">
                <a:latin typeface="Californian FB" panose="0207040306080B030204" pitchFamily="18" charset="0"/>
              </a:rPr>
              <a:t>ikkje</a:t>
            </a:r>
            <a:r>
              <a:rPr lang="nb-NO" b="1" i="1" dirty="0">
                <a:latin typeface="Californian FB" panose="0207040306080B030204" pitchFamily="18" charset="0"/>
              </a:rPr>
              <a:t> sant? </a:t>
            </a:r>
          </a:p>
        </p:txBody>
      </p:sp>
    </p:spTree>
    <p:extLst>
      <p:ext uri="{BB962C8B-B14F-4D97-AF65-F5344CB8AC3E}">
        <p14:creationId xmlns:p14="http://schemas.microsoft.com/office/powerpoint/2010/main" val="15441606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tel 1">
            <a:extLst>
              <a:ext uri="{FF2B5EF4-FFF2-40B4-BE49-F238E27FC236}">
                <a16:creationId xmlns:a16="http://schemas.microsoft.com/office/drawing/2014/main" id="{599602D1-8F57-4BF7-8A9F-38E223ED3A22}"/>
              </a:ext>
            </a:extLst>
          </p:cNvPr>
          <p:cNvSpPr>
            <a:spLocks noGrp="1"/>
          </p:cNvSpPr>
          <p:nvPr>
            <p:ph type="title"/>
          </p:nvPr>
        </p:nvSpPr>
        <p:spPr>
          <a:xfrm>
            <a:off x="1154955" y="973667"/>
            <a:ext cx="2942210" cy="4833745"/>
          </a:xfrm>
        </p:spPr>
        <p:txBody>
          <a:bodyPr>
            <a:normAutofit/>
          </a:bodyPr>
          <a:lstStyle/>
          <a:p>
            <a:r>
              <a:rPr lang="nb-NO" dirty="0">
                <a:solidFill>
                  <a:srgbClr val="EBEBEB"/>
                </a:solidFill>
              </a:rPr>
              <a:t>HOVUDMÅL</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Plassholder for innhold 2">
            <a:extLst>
              <a:ext uri="{FF2B5EF4-FFF2-40B4-BE49-F238E27FC236}">
                <a16:creationId xmlns:a16="http://schemas.microsoft.com/office/drawing/2014/main" id="{E6357F48-A0F0-4F13-86C7-297BE431B5F2}"/>
              </a:ext>
            </a:extLst>
          </p:cNvPr>
          <p:cNvGraphicFramePr>
            <a:graphicFrameLocks noGrp="1"/>
          </p:cNvGraphicFramePr>
          <p:nvPr>
            <p:ph idx="1"/>
            <p:extLst>
              <p:ext uri="{D42A27DB-BD31-4B8C-83A1-F6EECF244321}">
                <p14:modId xmlns:p14="http://schemas.microsoft.com/office/powerpoint/2010/main" val="397881649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82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6F6ADF-DB5E-4DAD-9132-E07BDA323759}"/>
              </a:ext>
            </a:extLst>
          </p:cNvPr>
          <p:cNvSpPr>
            <a:spLocks noGrp="1"/>
          </p:cNvSpPr>
          <p:nvPr>
            <p:ph type="title"/>
          </p:nvPr>
        </p:nvSpPr>
        <p:spPr>
          <a:xfrm>
            <a:off x="1141413" y="618518"/>
            <a:ext cx="9905998" cy="810787"/>
          </a:xfrm>
        </p:spPr>
        <p:txBody>
          <a:bodyPr/>
          <a:lstStyle/>
          <a:p>
            <a:r>
              <a:rPr lang="nb-NO" dirty="0"/>
              <a:t>MILJØ	</a:t>
            </a:r>
          </a:p>
        </p:txBody>
      </p:sp>
      <p:sp>
        <p:nvSpPr>
          <p:cNvPr id="3" name="Plassholder for innhold 2">
            <a:extLst>
              <a:ext uri="{FF2B5EF4-FFF2-40B4-BE49-F238E27FC236}">
                <a16:creationId xmlns:a16="http://schemas.microsoft.com/office/drawing/2014/main" id="{CBA64B66-9337-4FD7-A8AC-9FC4DE858AD2}"/>
              </a:ext>
            </a:extLst>
          </p:cNvPr>
          <p:cNvSpPr>
            <a:spLocks noGrp="1"/>
          </p:cNvSpPr>
          <p:nvPr>
            <p:ph idx="1"/>
          </p:nvPr>
        </p:nvSpPr>
        <p:spPr/>
        <p:txBody>
          <a:bodyPr/>
          <a:lstStyle/>
          <a:p>
            <a:r>
              <a:rPr lang="nn-NO" dirty="0"/>
              <a:t>Å skape trivsel, tryggleik og god sjølvkjensle hjå den enkelte</a:t>
            </a:r>
          </a:p>
          <a:p>
            <a:r>
              <a:rPr lang="nn-NO" dirty="0"/>
              <a:t>Eit inkluderande miljø, utan noko form for mobbing og rasisme</a:t>
            </a:r>
          </a:p>
          <a:p>
            <a:r>
              <a:rPr lang="nn-NO" dirty="0"/>
              <a:t>Å vektlegge det sosiale miljøet og trivsel i like stor grad som prestasjonar og resultat</a:t>
            </a:r>
          </a:p>
          <a:p>
            <a:r>
              <a:rPr lang="nn-NO" dirty="0"/>
              <a:t>At barn og unge skal ha det bra på trening og i kamp</a:t>
            </a:r>
          </a:p>
        </p:txBody>
      </p:sp>
      <p:sp>
        <p:nvSpPr>
          <p:cNvPr id="5" name="TekstSylinder 4">
            <a:extLst>
              <a:ext uri="{FF2B5EF4-FFF2-40B4-BE49-F238E27FC236}">
                <a16:creationId xmlns:a16="http://schemas.microsoft.com/office/drawing/2014/main" id="{C303663C-A5F9-4E93-852D-39A740BBF29C}"/>
              </a:ext>
            </a:extLst>
          </p:cNvPr>
          <p:cNvSpPr txBox="1"/>
          <p:nvPr/>
        </p:nvSpPr>
        <p:spPr>
          <a:xfrm>
            <a:off x="3311370" y="1244639"/>
            <a:ext cx="4156229" cy="461665"/>
          </a:xfrm>
          <a:prstGeom prst="rect">
            <a:avLst/>
          </a:prstGeom>
          <a:noFill/>
        </p:spPr>
        <p:txBody>
          <a:bodyPr wrap="square" rtlCol="0">
            <a:spAutoFit/>
          </a:bodyPr>
          <a:lstStyle/>
          <a:p>
            <a:r>
              <a:rPr lang="nb-NO" sz="2400" i="1" dirty="0">
                <a:solidFill>
                  <a:schemeClr val="tx2">
                    <a:lumMod val="40000"/>
                    <a:lumOff val="60000"/>
                  </a:schemeClr>
                </a:solidFill>
              </a:rPr>
              <a:t>Vi har alle </a:t>
            </a:r>
            <a:r>
              <a:rPr lang="nb-NO" sz="2400" i="1" dirty="0" err="1">
                <a:solidFill>
                  <a:schemeClr val="tx2">
                    <a:lumMod val="40000"/>
                    <a:lumOff val="60000"/>
                  </a:schemeClr>
                </a:solidFill>
              </a:rPr>
              <a:t>eit</a:t>
            </a:r>
            <a:r>
              <a:rPr lang="nb-NO" sz="2400" i="1" dirty="0">
                <a:solidFill>
                  <a:schemeClr val="tx2">
                    <a:lumMod val="40000"/>
                    <a:lumOff val="60000"/>
                  </a:schemeClr>
                </a:solidFill>
              </a:rPr>
              <a:t> ansvar for</a:t>
            </a:r>
            <a:r>
              <a:rPr lang="nb-NO" dirty="0">
                <a:solidFill>
                  <a:schemeClr val="tx2">
                    <a:lumMod val="40000"/>
                    <a:lumOff val="60000"/>
                  </a:schemeClr>
                </a:solidFill>
              </a:rPr>
              <a:t>:</a:t>
            </a:r>
          </a:p>
        </p:txBody>
      </p:sp>
      <p:pic>
        <p:nvPicPr>
          <p:cNvPr id="12" name="Grafikk 11" descr="Skål kontur">
            <a:extLst>
              <a:ext uri="{FF2B5EF4-FFF2-40B4-BE49-F238E27FC236}">
                <a16:creationId xmlns:a16="http://schemas.microsoft.com/office/drawing/2014/main" id="{DB6A7842-48B6-4CB9-AD7D-8782C6750A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4113" y="4311650"/>
            <a:ext cx="1501808" cy="1501808"/>
          </a:xfrm>
          <a:prstGeom prst="rect">
            <a:avLst/>
          </a:prstGeom>
        </p:spPr>
      </p:pic>
    </p:spTree>
    <p:extLst>
      <p:ext uri="{BB962C8B-B14F-4D97-AF65-F5344CB8AC3E}">
        <p14:creationId xmlns:p14="http://schemas.microsoft.com/office/powerpoint/2010/main" val="295278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8FC61D-F16F-4772-918A-B102B40BD903}"/>
              </a:ext>
            </a:extLst>
          </p:cNvPr>
          <p:cNvSpPr>
            <a:spLocks noGrp="1"/>
          </p:cNvSpPr>
          <p:nvPr>
            <p:ph type="title"/>
          </p:nvPr>
        </p:nvSpPr>
        <p:spPr/>
        <p:txBody>
          <a:bodyPr/>
          <a:lstStyle/>
          <a:p>
            <a:r>
              <a:rPr lang="nb-NO" dirty="0"/>
              <a:t>SLIK OPPTRER VI PÅ TRENING</a:t>
            </a:r>
            <a:endParaRPr lang="nn-NO" dirty="0"/>
          </a:p>
        </p:txBody>
      </p:sp>
      <p:sp>
        <p:nvSpPr>
          <p:cNvPr id="3" name="Plassholder for innhold 2">
            <a:extLst>
              <a:ext uri="{FF2B5EF4-FFF2-40B4-BE49-F238E27FC236}">
                <a16:creationId xmlns:a16="http://schemas.microsoft.com/office/drawing/2014/main" id="{B04BE222-4869-4623-A287-A5AF6E0B347E}"/>
              </a:ext>
            </a:extLst>
          </p:cNvPr>
          <p:cNvSpPr>
            <a:spLocks noGrp="1"/>
          </p:cNvSpPr>
          <p:nvPr>
            <p:ph idx="1"/>
          </p:nvPr>
        </p:nvSpPr>
        <p:spPr>
          <a:xfrm>
            <a:off x="1090708" y="2308642"/>
            <a:ext cx="8825659" cy="3948810"/>
          </a:xfrm>
        </p:spPr>
        <p:txBody>
          <a:bodyPr>
            <a:normAutofit fontScale="92500" lnSpcReduction="10000"/>
          </a:bodyPr>
          <a:lstStyle/>
          <a:p>
            <a:r>
              <a:rPr lang="nn-NO" b="1" dirty="0"/>
              <a:t>Inkluderande </a:t>
            </a:r>
          </a:p>
          <a:p>
            <a:pPr lvl="1"/>
            <a:r>
              <a:rPr lang="nn-NO" dirty="0"/>
              <a:t>Vi er lagspelarar.  På mitt lag tar vi vare på kvarandre</a:t>
            </a:r>
          </a:p>
          <a:p>
            <a:pPr lvl="1"/>
            <a:r>
              <a:rPr lang="nn-NO" dirty="0"/>
              <a:t>Smilet er med oss på trening, saman med treningskle, </a:t>
            </a:r>
            <a:r>
              <a:rPr lang="nn-NO" dirty="0" err="1"/>
              <a:t>leggbeskyttarar</a:t>
            </a:r>
            <a:r>
              <a:rPr lang="nn-NO" dirty="0"/>
              <a:t> og drikkeflaske</a:t>
            </a:r>
          </a:p>
          <a:p>
            <a:r>
              <a:rPr lang="nn-NO" b="1" dirty="0"/>
              <a:t>Utviklande</a:t>
            </a:r>
          </a:p>
          <a:p>
            <a:pPr lvl="1"/>
            <a:r>
              <a:rPr lang="nn-NO" dirty="0"/>
              <a:t>Neste trening og kamp er i hovudfokus. Kva kan vi lære av i dag?</a:t>
            </a:r>
          </a:p>
          <a:p>
            <a:r>
              <a:rPr lang="nn-NO" b="1" dirty="0"/>
              <a:t>Ærleg </a:t>
            </a:r>
          </a:p>
          <a:p>
            <a:pPr lvl="1"/>
            <a:r>
              <a:rPr lang="nn-NO" dirty="0"/>
              <a:t>Vi snakkar </a:t>
            </a:r>
            <a:r>
              <a:rPr lang="nn-NO" i="1" dirty="0"/>
              <a:t>med </a:t>
            </a:r>
            <a:r>
              <a:rPr lang="nn-NO" dirty="0"/>
              <a:t>folk, ikkje </a:t>
            </a:r>
            <a:r>
              <a:rPr lang="nn-NO" i="1" dirty="0"/>
              <a:t>om. </a:t>
            </a:r>
            <a:endParaRPr lang="nn-NO" dirty="0"/>
          </a:p>
          <a:p>
            <a:pPr lvl="1"/>
            <a:r>
              <a:rPr lang="nn-NO" dirty="0"/>
              <a:t>Vi møter </a:t>
            </a:r>
            <a:r>
              <a:rPr lang="nn-NO" i="1" dirty="0"/>
              <a:t>tidsnok</a:t>
            </a:r>
            <a:r>
              <a:rPr lang="nn-NO" dirty="0"/>
              <a:t> og er klar når vi skal byrje treningane</a:t>
            </a:r>
          </a:p>
          <a:p>
            <a:pPr lvl="1"/>
            <a:r>
              <a:rPr lang="nn-NO" dirty="0"/>
              <a:t>Vi viser </a:t>
            </a:r>
            <a:r>
              <a:rPr lang="nn-NO" i="1" dirty="0"/>
              <a:t>respekt</a:t>
            </a:r>
            <a:r>
              <a:rPr lang="nn-NO" dirty="0"/>
              <a:t> for trenarane og lagkameratane våre</a:t>
            </a:r>
          </a:p>
          <a:p>
            <a:r>
              <a:rPr lang="nn-NO" b="1" dirty="0"/>
              <a:t>Ambisiøs</a:t>
            </a:r>
          </a:p>
          <a:p>
            <a:pPr lvl="1"/>
            <a:r>
              <a:rPr lang="nn-NO" dirty="0"/>
              <a:t>Vi gjer alltid vårt beste på trening og kamp, og vi elskar å vinne!</a:t>
            </a:r>
          </a:p>
          <a:p>
            <a:pPr lvl="1"/>
            <a:endParaRPr lang="nn-NO" dirty="0"/>
          </a:p>
        </p:txBody>
      </p:sp>
    </p:spTree>
    <p:extLst>
      <p:ext uri="{BB962C8B-B14F-4D97-AF65-F5344CB8AC3E}">
        <p14:creationId xmlns:p14="http://schemas.microsoft.com/office/powerpoint/2010/main" val="3208963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styrerom">
  <a:themeElements>
    <a:clrScheme name="Ion-styrer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styrer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styrer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589</TotalTime>
  <Words>2304</Words>
  <Application>Microsoft Office PowerPoint</Application>
  <PresentationFormat>Widescreen</PresentationFormat>
  <Paragraphs>179</Paragraphs>
  <Slides>25</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25</vt:i4>
      </vt:variant>
    </vt:vector>
  </HeadingPairs>
  <TitlesOfParts>
    <vt:vector size="32" baseType="lpstr">
      <vt:lpstr>Arial</vt:lpstr>
      <vt:lpstr>Calibri</vt:lpstr>
      <vt:lpstr>Californian FB</vt:lpstr>
      <vt:lpstr>Century Gothic</vt:lpstr>
      <vt:lpstr>Gotham SSm A</vt:lpstr>
      <vt:lpstr>Wingdings 3</vt:lpstr>
      <vt:lpstr>Ion-styrerom</vt:lpstr>
      <vt:lpstr>SPORTSPLAN</vt:lpstr>
      <vt:lpstr>INNHALD </vt:lpstr>
      <vt:lpstr>FØREMÅL</vt:lpstr>
      <vt:lpstr>VISJON  </vt:lpstr>
      <vt:lpstr>FAIR PLAY</vt:lpstr>
      <vt:lpstr>FORELDREVETTREGLAR</vt:lpstr>
      <vt:lpstr>HOVUDMÅL</vt:lpstr>
      <vt:lpstr>MILJØ </vt:lpstr>
      <vt:lpstr>SLIK OPPTRER VI PÅ TRENING</vt:lpstr>
      <vt:lpstr>KLUBBROLLER</vt:lpstr>
      <vt:lpstr>KLUBBROLLER</vt:lpstr>
      <vt:lpstr>KLUBBROLLER</vt:lpstr>
      <vt:lpstr>REKRUTTERINGSPLAN  FOTBALL FOR ALLE  - GLEDE, DRAUMAR OG FELLESSKAP</vt:lpstr>
      <vt:lpstr>KOMPETANSEPLAN </vt:lpstr>
      <vt:lpstr>KEEPER  </vt:lpstr>
      <vt:lpstr>DIFFERENSIERING</vt:lpstr>
      <vt:lpstr>JEVNBYRDIGHEIT </vt:lpstr>
      <vt:lpstr>HOSPITERING</vt:lpstr>
      <vt:lpstr>Oppfølging av skade</vt:lpstr>
      <vt:lpstr>Retningslinjer for barne- og ungdomsfotballen</vt:lpstr>
      <vt:lpstr>6-7 års klassa </vt:lpstr>
      <vt:lpstr>8 – 9 års klassa </vt:lpstr>
      <vt:lpstr>10-11 års klassa </vt:lpstr>
      <vt:lpstr>12 års klassa </vt:lpstr>
      <vt:lpstr>13-17 års klassa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Sportsplan</dc:title>
  <dc:creator>Hildenes, Karoline</dc:creator>
  <cp:lastModifiedBy>Hildenes, Karoline</cp:lastModifiedBy>
  <cp:revision>4</cp:revision>
  <dcterms:created xsi:type="dcterms:W3CDTF">2021-09-03T20:19:24Z</dcterms:created>
  <dcterms:modified xsi:type="dcterms:W3CDTF">2022-08-21T18:35:31Z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91420-1ae2-4120-89e6-e6f668f067e2_Enabled">
    <vt:lpwstr>true</vt:lpwstr>
  </property>
  <property fmtid="{D5CDD505-2E9C-101B-9397-08002B2CF9AE}" pid="3" name="MSIP_Label_d3491420-1ae2-4120-89e6-e6f668f067e2_SetDate">
    <vt:lpwstr>2021-09-03T20:19:24Z</vt:lpwstr>
  </property>
  <property fmtid="{D5CDD505-2E9C-101B-9397-08002B2CF9AE}" pid="4" name="MSIP_Label_d3491420-1ae2-4120-89e6-e6f668f067e2_Method">
    <vt:lpwstr>Standard</vt:lpwstr>
  </property>
  <property fmtid="{D5CDD505-2E9C-101B-9397-08002B2CF9AE}" pid="5" name="MSIP_Label_d3491420-1ae2-4120-89e6-e6f668f067e2_Name">
    <vt:lpwstr>d3491420-1ae2-4120-89e6-e6f668f067e2</vt:lpwstr>
  </property>
  <property fmtid="{D5CDD505-2E9C-101B-9397-08002B2CF9AE}" pid="6" name="MSIP_Label_d3491420-1ae2-4120-89e6-e6f668f067e2_SiteId">
    <vt:lpwstr>62366534-1ec3-4962-8869-9b5535279d0b</vt:lpwstr>
  </property>
  <property fmtid="{D5CDD505-2E9C-101B-9397-08002B2CF9AE}" pid="7" name="MSIP_Label_d3491420-1ae2-4120-89e6-e6f668f067e2_ActionId">
    <vt:lpwstr>b7a703de-5bc8-461c-b903-f0dc6aabb737</vt:lpwstr>
  </property>
  <property fmtid="{D5CDD505-2E9C-101B-9397-08002B2CF9AE}" pid="8" name="MSIP_Label_d3491420-1ae2-4120-89e6-e6f668f067e2_ContentBits">
    <vt:lpwstr>0</vt:lpwstr>
  </property>
</Properties>
</file>